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4"/>
    <p:sldMasterId id="2147483686" r:id="rId5"/>
    <p:sldMasterId id="2147483747" r:id="rId6"/>
  </p:sldMasterIdLst>
  <p:notesMasterIdLst>
    <p:notesMasterId r:id="rId30"/>
  </p:notesMasterIdLst>
  <p:sldIdLst>
    <p:sldId id="266" r:id="rId7"/>
    <p:sldId id="394" r:id="rId8"/>
    <p:sldId id="300" r:id="rId9"/>
    <p:sldId id="362" r:id="rId10"/>
    <p:sldId id="363" r:id="rId11"/>
    <p:sldId id="364" r:id="rId12"/>
    <p:sldId id="365" r:id="rId13"/>
    <p:sldId id="395" r:id="rId14"/>
    <p:sldId id="403" r:id="rId15"/>
    <p:sldId id="404" r:id="rId16"/>
    <p:sldId id="396" r:id="rId17"/>
    <p:sldId id="375" r:id="rId18"/>
    <p:sldId id="376" r:id="rId19"/>
    <p:sldId id="377" r:id="rId20"/>
    <p:sldId id="378" r:id="rId21"/>
    <p:sldId id="382" r:id="rId22"/>
    <p:sldId id="383" r:id="rId23"/>
    <p:sldId id="386" r:id="rId24"/>
    <p:sldId id="387" r:id="rId25"/>
    <p:sldId id="389" r:id="rId26"/>
    <p:sldId id="390" r:id="rId27"/>
    <p:sldId id="397" r:id="rId28"/>
    <p:sldId id="392" r:id="rId29"/>
  </p:sldIdLst>
  <p:sldSz cx="12192000" cy="6858000"/>
  <p:notesSz cx="6858000" cy="9144000"/>
  <p:embeddedFontLst>
    <p:embeddedFont>
      <p:font typeface="Manrope" panose="020B0604020202020204" charset="0"/>
      <p:regular r:id="rId31"/>
      <p:bold r:id="rId32"/>
      <p:italic r:id="rId33"/>
      <p:boldItalic r:id="rId34"/>
    </p:embeddedFont>
    <p:embeddedFont>
      <p:font typeface="Trebuchet MS" panose="020B0603020202020204" pitchFamily="34" charset="0"/>
      <p:regular r:id="rId35"/>
      <p:bold r:id="rId36"/>
      <p:italic r:id="rId37"/>
      <p:boldItalic r:id="rId38"/>
    </p:embeddedFont>
  </p:embeddedFont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F3"/>
    <a:srgbClr val="102C53"/>
    <a:srgbClr val="E3E6EB"/>
    <a:srgbClr val="D2D7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Stile medio 4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Stile medio 4 - Color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FABFCF23-3B69-468F-B69F-88F6DE6A72F2}" styleName="Stile medio 1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75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859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21" Type="http://schemas.openxmlformats.org/officeDocument/2006/relationships/slide" Target="slides/slide15.xml"/><Relationship Id="rId34" Type="http://schemas.openxmlformats.org/officeDocument/2006/relationships/font" Target="fonts/font4.fntdata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6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microsoft.com/office/2016/11/relationships/changesInfo" Target="changesInfos/changesInfo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3.fntdata"/><Relationship Id="rId38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ola Senna" userId="5562f00e-9794-42cc-9883-dab524a0dcd6" providerId="ADAL" clId="{0E699417-23D3-4056-B775-8B53AB02182D}"/>
    <pc:docChg chg="modSld">
      <pc:chgData name="Paola Senna" userId="5562f00e-9794-42cc-9883-dab524a0dcd6" providerId="ADAL" clId="{0E699417-23D3-4056-B775-8B53AB02182D}" dt="2026-10-07T08:31:55.754" v="20" actId="20577"/>
      <pc:docMkLst>
        <pc:docMk/>
      </pc:docMkLst>
      <pc:sldChg chg="modSp mod">
        <pc:chgData name="Paola Senna" userId="5562f00e-9794-42cc-9883-dab524a0dcd6" providerId="ADAL" clId="{0E699417-23D3-4056-B775-8B53AB02182D}" dt="2026-10-07T08:30:30.372" v="17" actId="20577"/>
        <pc:sldMkLst>
          <pc:docMk/>
          <pc:sldMk cId="3544217833" sldId="375"/>
        </pc:sldMkLst>
        <pc:spChg chg="mod">
          <ac:chgData name="Paola Senna" userId="5562f00e-9794-42cc-9883-dab524a0dcd6" providerId="ADAL" clId="{0E699417-23D3-4056-B775-8B53AB02182D}" dt="2026-10-07T08:30:30.372" v="17" actId="20577"/>
          <ac:spMkLst>
            <pc:docMk/>
            <pc:sldMk cId="3544217833" sldId="375"/>
            <ac:spMk id="84" creationId="{AD616081-9703-019D-DE50-F60C016A4600}"/>
          </ac:spMkLst>
        </pc:spChg>
      </pc:sldChg>
      <pc:sldChg chg="modSp mod">
        <pc:chgData name="Paola Senna" userId="5562f00e-9794-42cc-9883-dab524a0dcd6" providerId="ADAL" clId="{0E699417-23D3-4056-B775-8B53AB02182D}" dt="2026-10-07T08:30:56.371" v="18" actId="6549"/>
        <pc:sldMkLst>
          <pc:docMk/>
          <pc:sldMk cId="890782090" sldId="376"/>
        </pc:sldMkLst>
        <pc:spChg chg="mod">
          <ac:chgData name="Paola Senna" userId="5562f00e-9794-42cc-9883-dab524a0dcd6" providerId="ADAL" clId="{0E699417-23D3-4056-B775-8B53AB02182D}" dt="2026-10-07T08:30:56.371" v="18" actId="6549"/>
          <ac:spMkLst>
            <pc:docMk/>
            <pc:sldMk cId="890782090" sldId="376"/>
            <ac:spMk id="84" creationId="{58DABD74-8F31-C867-A308-D3F4500973B0}"/>
          </ac:spMkLst>
        </pc:spChg>
      </pc:sldChg>
      <pc:sldChg chg="modSp mod">
        <pc:chgData name="Paola Senna" userId="5562f00e-9794-42cc-9883-dab524a0dcd6" providerId="ADAL" clId="{0E699417-23D3-4056-B775-8B53AB02182D}" dt="2026-10-07T08:31:55.754" v="20" actId="20577"/>
        <pc:sldMkLst>
          <pc:docMk/>
          <pc:sldMk cId="2058128688" sldId="390"/>
        </pc:sldMkLst>
        <pc:spChg chg="mod">
          <ac:chgData name="Paola Senna" userId="5562f00e-9794-42cc-9883-dab524a0dcd6" providerId="ADAL" clId="{0E699417-23D3-4056-B775-8B53AB02182D}" dt="2026-10-07T08:31:55.754" v="20" actId="20577"/>
          <ac:spMkLst>
            <pc:docMk/>
            <pc:sldMk cId="2058128688" sldId="390"/>
            <ac:spMk id="6" creationId="{81E332C0-D376-D578-3E5F-E96DB13792E9}"/>
          </ac:spMkLst>
        </pc:spChg>
      </pc:sldChg>
      <pc:sldChg chg="modSp mod">
        <pc:chgData name="Paola Senna" userId="5562f00e-9794-42cc-9883-dab524a0dcd6" providerId="ADAL" clId="{0E699417-23D3-4056-B775-8B53AB02182D}" dt="2026-10-06T07:42:23.837" v="1" actId="20577"/>
        <pc:sldMkLst>
          <pc:docMk/>
          <pc:sldMk cId="0" sldId="403"/>
        </pc:sldMkLst>
        <pc:spChg chg="mod">
          <ac:chgData name="Paola Senna" userId="5562f00e-9794-42cc-9883-dab524a0dcd6" providerId="ADAL" clId="{0E699417-23D3-4056-B775-8B53AB02182D}" dt="2026-10-06T07:42:23.837" v="1" actId="20577"/>
          <ac:spMkLst>
            <pc:docMk/>
            <pc:sldMk cId="0" sldId="403"/>
            <ac:spMk id="2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A2F874-A982-4EC3-BD4B-BD59E32C66C1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62F2E-6FDF-4A6B-AB76-08EC33B125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7886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ce_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0933319C-8AC5-4764-9981-AEA331D30C57}"/>
              </a:ext>
            </a:extLst>
          </p:cNvPr>
          <p:cNvSpPr/>
          <p:nvPr userDrawn="1"/>
        </p:nvSpPr>
        <p:spPr>
          <a:xfrm>
            <a:off x="0" y="0"/>
            <a:ext cx="28559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847A823-6861-4ED7-916A-EB4BF5CE6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808073"/>
            <a:ext cx="2163688" cy="840083"/>
          </a:xfrm>
        </p:spPr>
        <p:txBody>
          <a:bodyPr/>
          <a:lstStyle>
            <a:lvl1pPr>
              <a:defRPr/>
            </a:lvl1pPr>
          </a:lstStyle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86D3BA3-83F0-4C02-8636-ACA6EA9DF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CB1FEA7-7590-4AD0-A0B1-480920690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95199BD-4F67-4AA1-A795-95C0BF541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67325048-9832-400A-BAC7-02B5977E3E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2163762" cy="442912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2AF746B8-16B5-4251-938A-CD03C89D3C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16276" y="2060575"/>
            <a:ext cx="8640762" cy="4429125"/>
          </a:xfrm>
        </p:spPr>
        <p:txBody>
          <a:bodyPr/>
          <a:lstStyle>
            <a:lvl1pPr marL="342900" indent="-342900">
              <a:buFont typeface="+mj-lt"/>
              <a:buAutoNum type="arabicPeriod"/>
              <a:defRPr sz="1400" b="1">
                <a:solidFill>
                  <a:schemeClr val="tx2"/>
                </a:solidFill>
              </a:defRPr>
            </a:lvl1pPr>
            <a:lvl2pPr marL="360000" indent="0">
              <a:buFont typeface="+mj-lt"/>
              <a:buNone/>
              <a:defRPr sz="1400"/>
            </a:lvl2pPr>
            <a:lvl3pPr marL="1257300" indent="-342900">
              <a:buFont typeface="+mj-lt"/>
              <a:buAutoNum type="arabicPeriod"/>
              <a:defRPr/>
            </a:lvl3pPr>
            <a:lvl4pPr marL="1714500" indent="-342900">
              <a:buFont typeface="+mj-lt"/>
              <a:buAutoNum type="arabicPeriod"/>
              <a:defRPr/>
            </a:lvl4pPr>
            <a:lvl5pPr marL="21717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dirty="0"/>
              <a:t>Titolo Sezione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endParaRPr lang="it-IT" dirty="0"/>
          </a:p>
          <a:p>
            <a:pPr lvl="0"/>
            <a:r>
              <a:rPr lang="it-IT" dirty="0"/>
              <a:t>Titolo Sezione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endParaRPr lang="it-IT" dirty="0"/>
          </a:p>
          <a:p>
            <a:pPr lvl="0"/>
            <a:r>
              <a:rPr lang="it-IT" dirty="0"/>
              <a:t>Titolo Sezione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endParaRPr lang="it-IT" dirty="0"/>
          </a:p>
          <a:p>
            <a:pPr lvl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51415099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ce_B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812652"/>
            <a:ext cx="11522075" cy="84008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dirty="0"/>
              <a:t>Indice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D1CFA815-ACBE-4524-9331-D296F8E0F9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3054988"/>
            <a:ext cx="1890652" cy="332803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sezione</a:t>
            </a:r>
          </a:p>
        </p:txBody>
      </p:sp>
      <p:sp>
        <p:nvSpPr>
          <p:cNvPr id="9" name="Segnaposto testo 7">
            <a:extLst>
              <a:ext uri="{FF2B5EF4-FFF2-40B4-BE49-F238E27FC236}">
                <a16:creationId xmlns:a16="http://schemas.microsoft.com/office/drawing/2014/main" id="{75158ADB-01E3-4A38-A321-CD450AEEEF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98652" y="3054988"/>
            <a:ext cx="1890653" cy="332803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sezione</a:t>
            </a:r>
          </a:p>
        </p:txBody>
      </p:sp>
      <p:sp>
        <p:nvSpPr>
          <p:cNvPr id="10" name="Segnaposto testo 7">
            <a:extLst>
              <a:ext uri="{FF2B5EF4-FFF2-40B4-BE49-F238E27FC236}">
                <a16:creationId xmlns:a16="http://schemas.microsoft.com/office/drawing/2014/main" id="{C2B0DC0F-1C21-45C1-8F2A-00A6E13418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62342" y="3054988"/>
            <a:ext cx="1890653" cy="332803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sezione</a:t>
            </a:r>
          </a:p>
        </p:txBody>
      </p:sp>
      <p:sp>
        <p:nvSpPr>
          <p:cNvPr id="11" name="Segnaposto testo 7">
            <a:extLst>
              <a:ext uri="{FF2B5EF4-FFF2-40B4-BE49-F238E27FC236}">
                <a16:creationId xmlns:a16="http://schemas.microsoft.com/office/drawing/2014/main" id="{76250419-1EAD-4278-97B7-1BA8F07525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6032" y="3054988"/>
            <a:ext cx="1890653" cy="332803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sezione</a:t>
            </a:r>
          </a:p>
        </p:txBody>
      </p:sp>
      <p:sp>
        <p:nvSpPr>
          <p:cNvPr id="12" name="Segnaposto testo 7">
            <a:extLst>
              <a:ext uri="{FF2B5EF4-FFF2-40B4-BE49-F238E27FC236}">
                <a16:creationId xmlns:a16="http://schemas.microsoft.com/office/drawing/2014/main" id="{DCD9C49F-F44E-4E82-864B-742438DCAE6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89722" y="3054988"/>
            <a:ext cx="1890653" cy="332803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sezione</a:t>
            </a:r>
            <a:br>
              <a:rPr lang="it-IT" dirty="0"/>
            </a:br>
            <a:endParaRPr lang="it-IT" dirty="0"/>
          </a:p>
        </p:txBody>
      </p:sp>
      <p:sp>
        <p:nvSpPr>
          <p:cNvPr id="13" name="Segnaposto testo 7">
            <a:extLst>
              <a:ext uri="{FF2B5EF4-FFF2-40B4-BE49-F238E27FC236}">
                <a16:creationId xmlns:a16="http://schemas.microsoft.com/office/drawing/2014/main" id="{7F91CD7E-BBFD-483F-A271-EC1D28C8A8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4963" y="3736780"/>
            <a:ext cx="1890652" cy="187693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lvl="0"/>
            <a:endParaRPr lang="it-IT" dirty="0"/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id="{50290743-6926-46ED-BE46-501A4F78CC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 rot="16200000">
            <a:off x="191706" y="2115912"/>
            <a:ext cx="776376" cy="665702"/>
          </a:xfrm>
        </p:spPr>
        <p:txBody>
          <a:bodyPr anchor="t">
            <a:noAutofit/>
          </a:bodyPr>
          <a:lstStyle>
            <a:lvl1pPr algn="r">
              <a:defRPr sz="4400" b="0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01</a:t>
            </a:r>
          </a:p>
        </p:txBody>
      </p:sp>
      <p:sp>
        <p:nvSpPr>
          <p:cNvPr id="19" name="Segnaposto testo 7">
            <a:extLst>
              <a:ext uri="{FF2B5EF4-FFF2-40B4-BE49-F238E27FC236}">
                <a16:creationId xmlns:a16="http://schemas.microsoft.com/office/drawing/2014/main" id="{9AA91E9E-F4C5-4318-8BFC-5E627DF7F53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 rot="16200000">
            <a:off x="2324033" y="2115912"/>
            <a:ext cx="776376" cy="665702"/>
          </a:xfrm>
        </p:spPr>
        <p:txBody>
          <a:bodyPr anchor="t">
            <a:noAutofit/>
          </a:bodyPr>
          <a:lstStyle>
            <a:lvl1pPr algn="r">
              <a:defRPr sz="4400" b="0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02</a:t>
            </a:r>
          </a:p>
        </p:txBody>
      </p:sp>
      <p:sp>
        <p:nvSpPr>
          <p:cNvPr id="20" name="Segnaposto testo 7">
            <a:extLst>
              <a:ext uri="{FF2B5EF4-FFF2-40B4-BE49-F238E27FC236}">
                <a16:creationId xmlns:a16="http://schemas.microsoft.com/office/drawing/2014/main" id="{D6F57CB6-9F04-49B6-939C-D13BA7FB06A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 rot="16200000">
            <a:off x="4515027" y="2115912"/>
            <a:ext cx="776376" cy="665702"/>
          </a:xfrm>
        </p:spPr>
        <p:txBody>
          <a:bodyPr anchor="t">
            <a:noAutofit/>
          </a:bodyPr>
          <a:lstStyle>
            <a:lvl1pPr algn="r">
              <a:defRPr sz="4400" b="0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03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6C01B50D-1661-4131-BCDF-441CC221445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6674762" y="2115912"/>
            <a:ext cx="776376" cy="665702"/>
          </a:xfrm>
        </p:spPr>
        <p:txBody>
          <a:bodyPr anchor="t">
            <a:noAutofit/>
          </a:bodyPr>
          <a:lstStyle>
            <a:lvl1pPr algn="r">
              <a:defRPr sz="4400" b="0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04</a:t>
            </a:r>
          </a:p>
        </p:txBody>
      </p:sp>
      <p:sp>
        <p:nvSpPr>
          <p:cNvPr id="22" name="Segnaposto testo 7">
            <a:extLst>
              <a:ext uri="{FF2B5EF4-FFF2-40B4-BE49-F238E27FC236}">
                <a16:creationId xmlns:a16="http://schemas.microsoft.com/office/drawing/2014/main" id="{2D503613-5D8F-4B95-8EB3-13963149108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 rot="16200000">
            <a:off x="8846462" y="2115912"/>
            <a:ext cx="776376" cy="665702"/>
          </a:xfrm>
        </p:spPr>
        <p:txBody>
          <a:bodyPr anchor="t">
            <a:noAutofit/>
          </a:bodyPr>
          <a:lstStyle>
            <a:lvl1pPr algn="r">
              <a:defRPr sz="4400" b="0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05</a:t>
            </a:r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D6AE53A6-5645-44EC-B619-20693E3FE51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498652" y="3736780"/>
            <a:ext cx="1890652" cy="187693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lvl="0"/>
            <a:endParaRPr lang="it-IT" dirty="0"/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id="{26F8B43E-3092-43FC-A7B0-45C3ACC71E5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62342" y="3736780"/>
            <a:ext cx="1890652" cy="187693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lvl="0"/>
            <a:endParaRPr lang="it-IT" dirty="0"/>
          </a:p>
        </p:txBody>
      </p:sp>
      <p:sp>
        <p:nvSpPr>
          <p:cNvPr id="25" name="Segnaposto testo 7">
            <a:extLst>
              <a:ext uri="{FF2B5EF4-FFF2-40B4-BE49-F238E27FC236}">
                <a16:creationId xmlns:a16="http://schemas.microsoft.com/office/drawing/2014/main" id="{96EAA45D-80FC-4DF6-AC23-808A2DB73D4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826032" y="3736780"/>
            <a:ext cx="1890652" cy="187693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lvl="0"/>
            <a:endParaRPr lang="it-IT" dirty="0"/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id="{95E95A4E-A14D-4872-961D-4BFE57914A6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89722" y="3736780"/>
            <a:ext cx="1890652" cy="187693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99492761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00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io_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e 12">
            <a:extLst>
              <a:ext uri="{FF2B5EF4-FFF2-40B4-BE49-F238E27FC236}">
                <a16:creationId xmlns:a16="http://schemas.microsoft.com/office/drawing/2014/main" id="{0D96DDB2-F264-499A-8441-57C9596880FF}"/>
              </a:ext>
            </a:extLst>
          </p:cNvPr>
          <p:cNvSpPr/>
          <p:nvPr userDrawn="1"/>
        </p:nvSpPr>
        <p:spPr>
          <a:xfrm rot="6083929">
            <a:off x="1311375" y="1414011"/>
            <a:ext cx="10887270" cy="10887979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lang="it-IT"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89FF9E0-0F2A-4E7B-ADD7-33314E9E9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275" y="1418313"/>
            <a:ext cx="8640763" cy="1299008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del divisorio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19AA845-D4AF-40CE-B7F3-A1B95A20D2F3}"/>
              </a:ext>
            </a:extLst>
          </p:cNvPr>
          <p:cNvSpPr/>
          <p:nvPr userDrawn="1"/>
        </p:nvSpPr>
        <p:spPr>
          <a:xfrm>
            <a:off x="0" y="1418312"/>
            <a:ext cx="1284270" cy="1284270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A29D2F2-5AC8-4927-AA1D-19630D333830}"/>
              </a:ext>
            </a:extLst>
          </p:cNvPr>
          <p:cNvCxnSpPr>
            <a:cxnSpLocks/>
          </p:cNvCxnSpPr>
          <p:nvPr userDrawn="1"/>
        </p:nvCxnSpPr>
        <p:spPr>
          <a:xfrm>
            <a:off x="0" y="1418312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3C00AF5-6CFB-4B05-922E-59446B4D5F1D}"/>
              </a:ext>
            </a:extLst>
          </p:cNvPr>
          <p:cNvCxnSpPr>
            <a:cxnSpLocks/>
          </p:cNvCxnSpPr>
          <p:nvPr userDrawn="1"/>
        </p:nvCxnSpPr>
        <p:spPr>
          <a:xfrm>
            <a:off x="0" y="2717320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8D8426E-B0F3-4A04-99ED-0D9D1A7A694E}"/>
              </a:ext>
            </a:extLst>
          </p:cNvPr>
          <p:cNvCxnSpPr>
            <a:cxnSpLocks/>
          </p:cNvCxnSpPr>
          <p:nvPr userDrawn="1"/>
        </p:nvCxnSpPr>
        <p:spPr>
          <a:xfrm flipV="1">
            <a:off x="1284270" y="1"/>
            <a:ext cx="0" cy="7099442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4D2183DA-6999-4DF4-AE0B-EDCD204668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65931" y="3961597"/>
            <a:ext cx="3091107" cy="2359025"/>
          </a:xfrm>
        </p:spPr>
        <p:txBody>
          <a:bodyPr anchor="b">
            <a:normAutofit/>
          </a:bodyPr>
          <a:lstStyle>
            <a:lvl1pPr algn="r">
              <a:defRPr sz="9600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051853932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io_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9FF9E0-0F2A-4E7B-ADD7-33314E9E9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275" y="1418313"/>
            <a:ext cx="8640763" cy="1299008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del divisorio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19AA845-D4AF-40CE-B7F3-A1B95A20D2F3}"/>
              </a:ext>
            </a:extLst>
          </p:cNvPr>
          <p:cNvSpPr/>
          <p:nvPr userDrawn="1"/>
        </p:nvSpPr>
        <p:spPr>
          <a:xfrm>
            <a:off x="0" y="1418312"/>
            <a:ext cx="1284270" cy="1284270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A29D2F2-5AC8-4927-AA1D-19630D333830}"/>
              </a:ext>
            </a:extLst>
          </p:cNvPr>
          <p:cNvCxnSpPr>
            <a:cxnSpLocks/>
          </p:cNvCxnSpPr>
          <p:nvPr userDrawn="1"/>
        </p:nvCxnSpPr>
        <p:spPr>
          <a:xfrm>
            <a:off x="0" y="1418312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3C00AF5-6CFB-4B05-922E-59446B4D5F1D}"/>
              </a:ext>
            </a:extLst>
          </p:cNvPr>
          <p:cNvCxnSpPr>
            <a:cxnSpLocks/>
          </p:cNvCxnSpPr>
          <p:nvPr userDrawn="1"/>
        </p:nvCxnSpPr>
        <p:spPr>
          <a:xfrm>
            <a:off x="0" y="2717320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8D8426E-B0F3-4A04-99ED-0D9D1A7A694E}"/>
              </a:ext>
            </a:extLst>
          </p:cNvPr>
          <p:cNvCxnSpPr>
            <a:cxnSpLocks/>
          </p:cNvCxnSpPr>
          <p:nvPr userDrawn="1"/>
        </p:nvCxnSpPr>
        <p:spPr>
          <a:xfrm flipV="1">
            <a:off x="1284270" y="1"/>
            <a:ext cx="0" cy="7099442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4D2183DA-6999-4DF4-AE0B-EDCD204668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32985" y="3961597"/>
            <a:ext cx="2924053" cy="2359025"/>
          </a:xfrm>
        </p:spPr>
        <p:txBody>
          <a:bodyPr anchor="b">
            <a:normAutofit/>
          </a:bodyPr>
          <a:lstStyle>
            <a:lvl1pPr algn="r">
              <a:defRPr sz="9600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22318536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io_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9FF9E0-0F2A-4E7B-ADD7-33314E9E9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275" y="1418313"/>
            <a:ext cx="8640763" cy="1284268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Titolo del divisorio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19AA845-D4AF-40CE-B7F3-A1B95A20D2F3}"/>
              </a:ext>
            </a:extLst>
          </p:cNvPr>
          <p:cNvSpPr/>
          <p:nvPr userDrawn="1"/>
        </p:nvSpPr>
        <p:spPr>
          <a:xfrm>
            <a:off x="0" y="1418312"/>
            <a:ext cx="1284270" cy="1284270"/>
          </a:xfrm>
          <a:prstGeom prst="ellipse">
            <a:avLst/>
          </a:prstGeom>
          <a:noFill/>
          <a:ln w="9525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A29D2F2-5AC8-4927-AA1D-19630D333830}"/>
              </a:ext>
            </a:extLst>
          </p:cNvPr>
          <p:cNvCxnSpPr>
            <a:cxnSpLocks/>
          </p:cNvCxnSpPr>
          <p:nvPr userDrawn="1"/>
        </p:nvCxnSpPr>
        <p:spPr>
          <a:xfrm>
            <a:off x="0" y="1418312"/>
            <a:ext cx="12192000" cy="0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3C00AF5-6CFB-4B05-922E-59446B4D5F1D}"/>
              </a:ext>
            </a:extLst>
          </p:cNvPr>
          <p:cNvCxnSpPr>
            <a:cxnSpLocks/>
          </p:cNvCxnSpPr>
          <p:nvPr userDrawn="1"/>
        </p:nvCxnSpPr>
        <p:spPr>
          <a:xfrm>
            <a:off x="0" y="2717320"/>
            <a:ext cx="12192000" cy="0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8D8426E-B0F3-4A04-99ED-0D9D1A7A694E}"/>
              </a:ext>
            </a:extLst>
          </p:cNvPr>
          <p:cNvCxnSpPr>
            <a:cxnSpLocks/>
          </p:cNvCxnSpPr>
          <p:nvPr userDrawn="1"/>
        </p:nvCxnSpPr>
        <p:spPr>
          <a:xfrm flipV="1">
            <a:off x="1284270" y="1"/>
            <a:ext cx="0" cy="6857999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4D2183DA-6999-4DF4-AE0B-EDCD204668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20808" y="3961597"/>
            <a:ext cx="3636230" cy="2359025"/>
          </a:xfrm>
        </p:spPr>
        <p:txBody>
          <a:bodyPr anchor="b">
            <a:normAutofit/>
          </a:bodyPr>
          <a:lstStyle>
            <a:lvl1pPr algn="r">
              <a:defRPr sz="960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557231951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finale_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e 8">
            <a:extLst>
              <a:ext uri="{FF2B5EF4-FFF2-40B4-BE49-F238E27FC236}">
                <a16:creationId xmlns:a16="http://schemas.microsoft.com/office/drawing/2014/main" id="{69794282-8E5B-4785-B0F2-7D8DAEAE1CE4}"/>
              </a:ext>
            </a:extLst>
          </p:cNvPr>
          <p:cNvSpPr/>
          <p:nvPr userDrawn="1"/>
        </p:nvSpPr>
        <p:spPr>
          <a:xfrm rot="9000000">
            <a:off x="1293786" y="-5274490"/>
            <a:ext cx="10887270" cy="10887979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lang="it-IT"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E99B257B-66A7-4F3C-932E-609D663780D1}"/>
              </a:ext>
            </a:extLst>
          </p:cNvPr>
          <p:cNvSpPr/>
          <p:nvPr userDrawn="1"/>
        </p:nvSpPr>
        <p:spPr>
          <a:xfrm rot="11483929">
            <a:off x="652366" y="5545716"/>
            <a:ext cx="10887270" cy="10887979"/>
          </a:xfrm>
          <a:prstGeom prst="ellipse">
            <a:avLst/>
          </a:prstGeom>
          <a:gradFill flip="none" rotWithShape="1">
            <a:gsLst>
              <a:gs pos="38000">
                <a:schemeClr val="tx1">
                  <a:lumMod val="0"/>
                  <a:lumOff val="100000"/>
                  <a:alpha val="0"/>
                </a:schemeClr>
              </a:gs>
              <a:gs pos="82000">
                <a:schemeClr val="accent3">
                  <a:alpha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 dirty="0">
              <a:latin typeface="Manrope" pitchFamily="2" charset="0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89FF9E0-0F2A-4E7B-ADD7-33314E9E9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275" y="4295077"/>
            <a:ext cx="8640763" cy="1299008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Chiusura / Ringraziamenti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19AA845-D4AF-40CE-B7F3-A1B95A20D2F3}"/>
              </a:ext>
            </a:extLst>
          </p:cNvPr>
          <p:cNvSpPr/>
          <p:nvPr userDrawn="1"/>
        </p:nvSpPr>
        <p:spPr>
          <a:xfrm>
            <a:off x="0" y="4295076"/>
            <a:ext cx="1284270" cy="1284270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A29D2F2-5AC8-4927-AA1D-19630D333830}"/>
              </a:ext>
            </a:extLst>
          </p:cNvPr>
          <p:cNvCxnSpPr>
            <a:cxnSpLocks/>
          </p:cNvCxnSpPr>
          <p:nvPr userDrawn="1"/>
        </p:nvCxnSpPr>
        <p:spPr>
          <a:xfrm>
            <a:off x="0" y="4295076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3C00AF5-6CFB-4B05-922E-59446B4D5F1D}"/>
              </a:ext>
            </a:extLst>
          </p:cNvPr>
          <p:cNvCxnSpPr>
            <a:cxnSpLocks/>
          </p:cNvCxnSpPr>
          <p:nvPr userDrawn="1"/>
        </p:nvCxnSpPr>
        <p:spPr>
          <a:xfrm>
            <a:off x="0" y="5594084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8D8426E-B0F3-4A04-99ED-0D9D1A7A694E}"/>
              </a:ext>
            </a:extLst>
          </p:cNvPr>
          <p:cNvCxnSpPr>
            <a:cxnSpLocks/>
          </p:cNvCxnSpPr>
          <p:nvPr userDrawn="1"/>
        </p:nvCxnSpPr>
        <p:spPr>
          <a:xfrm flipV="1">
            <a:off x="1284270" y="1"/>
            <a:ext cx="0" cy="7099442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77246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finale_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9FF9E0-0F2A-4E7B-ADD7-33314E9E9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275" y="4295077"/>
            <a:ext cx="8640763" cy="1299008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Chiusura / Ringraziamenti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19AA845-D4AF-40CE-B7F3-A1B95A20D2F3}"/>
              </a:ext>
            </a:extLst>
          </p:cNvPr>
          <p:cNvSpPr/>
          <p:nvPr userDrawn="1"/>
        </p:nvSpPr>
        <p:spPr>
          <a:xfrm>
            <a:off x="0" y="4295076"/>
            <a:ext cx="1284270" cy="1284270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A29D2F2-5AC8-4927-AA1D-19630D333830}"/>
              </a:ext>
            </a:extLst>
          </p:cNvPr>
          <p:cNvCxnSpPr>
            <a:cxnSpLocks/>
          </p:cNvCxnSpPr>
          <p:nvPr userDrawn="1"/>
        </p:nvCxnSpPr>
        <p:spPr>
          <a:xfrm>
            <a:off x="0" y="4295076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3C00AF5-6CFB-4B05-922E-59446B4D5F1D}"/>
              </a:ext>
            </a:extLst>
          </p:cNvPr>
          <p:cNvCxnSpPr>
            <a:cxnSpLocks/>
          </p:cNvCxnSpPr>
          <p:nvPr userDrawn="1"/>
        </p:nvCxnSpPr>
        <p:spPr>
          <a:xfrm>
            <a:off x="0" y="5594084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8D8426E-B0F3-4A04-99ED-0D9D1A7A694E}"/>
              </a:ext>
            </a:extLst>
          </p:cNvPr>
          <p:cNvCxnSpPr>
            <a:cxnSpLocks/>
          </p:cNvCxnSpPr>
          <p:nvPr userDrawn="1"/>
        </p:nvCxnSpPr>
        <p:spPr>
          <a:xfrm flipV="1">
            <a:off x="1284270" y="1"/>
            <a:ext cx="0" cy="7099442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2493895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finale_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9FF9E0-0F2A-4E7B-ADD7-33314E9E9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275" y="4295077"/>
            <a:ext cx="8640763" cy="1299008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Chiusura / Ringraziamenti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19AA845-D4AF-40CE-B7F3-A1B95A20D2F3}"/>
              </a:ext>
            </a:extLst>
          </p:cNvPr>
          <p:cNvSpPr/>
          <p:nvPr userDrawn="1"/>
        </p:nvSpPr>
        <p:spPr>
          <a:xfrm>
            <a:off x="0" y="4295076"/>
            <a:ext cx="1284270" cy="1284270"/>
          </a:xfrm>
          <a:prstGeom prst="ellipse">
            <a:avLst/>
          </a:prstGeom>
          <a:noFill/>
          <a:ln w="9525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A29D2F2-5AC8-4927-AA1D-19630D333830}"/>
              </a:ext>
            </a:extLst>
          </p:cNvPr>
          <p:cNvCxnSpPr>
            <a:cxnSpLocks/>
          </p:cNvCxnSpPr>
          <p:nvPr userDrawn="1"/>
        </p:nvCxnSpPr>
        <p:spPr>
          <a:xfrm>
            <a:off x="0" y="4295076"/>
            <a:ext cx="12192000" cy="0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3C00AF5-6CFB-4B05-922E-59446B4D5F1D}"/>
              </a:ext>
            </a:extLst>
          </p:cNvPr>
          <p:cNvCxnSpPr>
            <a:cxnSpLocks/>
          </p:cNvCxnSpPr>
          <p:nvPr userDrawn="1"/>
        </p:nvCxnSpPr>
        <p:spPr>
          <a:xfrm>
            <a:off x="0" y="5594084"/>
            <a:ext cx="12192000" cy="0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8D8426E-B0F3-4A04-99ED-0D9D1A7A694E}"/>
              </a:ext>
            </a:extLst>
          </p:cNvPr>
          <p:cNvCxnSpPr>
            <a:cxnSpLocks/>
          </p:cNvCxnSpPr>
          <p:nvPr userDrawn="1"/>
        </p:nvCxnSpPr>
        <p:spPr>
          <a:xfrm flipV="1">
            <a:off x="1284270" y="1"/>
            <a:ext cx="0" cy="7099442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55791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base_ testo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808073"/>
            <a:ext cx="8640000" cy="840083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8640000" cy="4429125"/>
          </a:xfrm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78769845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base_ testo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08073"/>
            <a:ext cx="11522075" cy="840083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5330113" cy="4429125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0" name="Segnaposto testo 6">
            <a:extLst>
              <a:ext uri="{FF2B5EF4-FFF2-40B4-BE49-F238E27FC236}">
                <a16:creationId xmlns:a16="http://schemas.microsoft.com/office/drawing/2014/main" id="{A91EDD17-1F39-46F2-A6AE-0DA93D9DE7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00000" y="2060575"/>
            <a:ext cx="5330113" cy="4429125"/>
          </a:xfrm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809612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base_ testo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08073"/>
            <a:ext cx="11522075" cy="840083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16275" y="2060575"/>
            <a:ext cx="8640762" cy="4429125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8" name="Segnaposto testo 6">
            <a:extLst>
              <a:ext uri="{FF2B5EF4-FFF2-40B4-BE49-F238E27FC236}">
                <a16:creationId xmlns:a16="http://schemas.microsoft.com/office/drawing/2014/main" id="{E3A4E093-361F-4C37-B47B-B067A8415F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4" y="2060575"/>
            <a:ext cx="2601668" cy="4429125"/>
          </a:xfrm>
        </p:spPr>
        <p:txBody>
          <a:bodyPr/>
          <a:lstStyle>
            <a:lvl1pPr marL="342900" indent="-342900">
              <a:buAutoNum type="arabicPeriod"/>
              <a:defRPr b="1"/>
            </a:lvl1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endParaRPr lang="it-IT" dirty="0"/>
          </a:p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endParaRPr lang="it-IT" dirty="0"/>
          </a:p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/>
              <a:t>ipsum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70807701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base_Ogget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12652"/>
            <a:ext cx="11522075" cy="84008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5458E8-0508-42CF-A7E2-ABE84A714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2060576"/>
            <a:ext cx="11522075" cy="4146550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‹N›</a:t>
            </a:fld>
            <a:endParaRPr lang="it-IT"/>
          </a:p>
        </p:txBody>
      </p:sp>
      <p:sp>
        <p:nvSpPr>
          <p:cNvPr id="7" name="Segnaposto testo 11">
            <a:extLst>
              <a:ext uri="{FF2B5EF4-FFF2-40B4-BE49-F238E27FC236}">
                <a16:creationId xmlns:a16="http://schemas.microsoft.com/office/drawing/2014/main" id="{6924BD38-C241-45AE-9D16-9EE806C4074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62" y="6207125"/>
            <a:ext cx="11522076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47021700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lonna _ testo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0933319C-8AC5-4764-9981-AEA331D30C57}"/>
              </a:ext>
            </a:extLst>
          </p:cNvPr>
          <p:cNvSpPr/>
          <p:nvPr userDrawn="1"/>
        </p:nvSpPr>
        <p:spPr>
          <a:xfrm>
            <a:off x="0" y="0"/>
            <a:ext cx="28559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847A823-6861-4ED7-916A-EB4BF5CE6D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4" y="808073"/>
            <a:ext cx="2163688" cy="840083"/>
          </a:xfrm>
        </p:spPr>
        <p:txBody>
          <a:bodyPr/>
          <a:lstStyle>
            <a:lvl1pPr>
              <a:defRPr/>
            </a:lvl1pPr>
          </a:lstStyle>
          <a:p>
            <a:r>
              <a:rPr lang="it-IT" dirty="0"/>
              <a:t>Inserire titolo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86D3BA3-83F0-4C02-8636-ACA6EA9DF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CB1FEA7-7590-4AD0-A0B1-480920690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95199BD-4F67-4AA1-A795-95C0BF541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67325048-9832-400A-BAC7-02B5977E3E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2163762" cy="44291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1C0D3E2E-2AFC-47C5-ADBC-3E40FCEC1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16275" y="2060575"/>
            <a:ext cx="8640763" cy="44291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01598751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lonna _ oggetto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0933319C-8AC5-4764-9981-AEA331D30C57}"/>
              </a:ext>
            </a:extLst>
          </p:cNvPr>
          <p:cNvSpPr/>
          <p:nvPr userDrawn="1"/>
        </p:nvSpPr>
        <p:spPr>
          <a:xfrm>
            <a:off x="0" y="0"/>
            <a:ext cx="28559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847A823-6861-4ED7-916A-EB4BF5CE6D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4" y="808073"/>
            <a:ext cx="2163688" cy="840083"/>
          </a:xfrm>
        </p:spPr>
        <p:txBody>
          <a:bodyPr/>
          <a:lstStyle>
            <a:lvl1pPr>
              <a:defRPr/>
            </a:lvl1pPr>
          </a:lstStyle>
          <a:p>
            <a:r>
              <a:rPr lang="it-IT" dirty="0"/>
              <a:t>Inserire titolo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86D3BA3-83F0-4C02-8636-ACA6EA9DF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CB1FEA7-7590-4AD0-A0B1-480920690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95199BD-4F67-4AA1-A795-95C0BF541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67325048-9832-400A-BAC7-02B5977E3E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2163762" cy="44291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9B8341C8-2CFC-44BF-90C6-72E69DB8889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16275" y="2060575"/>
            <a:ext cx="8640762" cy="3997325"/>
          </a:xfrm>
          <a:noFill/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1B32F2C4-840A-465D-B8D3-9DE2BF3FC6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16275" y="6207125"/>
            <a:ext cx="5232400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83577099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sfondo colore _ oggetto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12652"/>
            <a:ext cx="11522075" cy="84008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5458E8-0508-42CF-A7E2-ABE84A714D6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963" y="2060576"/>
            <a:ext cx="11522075" cy="4146550"/>
          </a:xfrm>
          <a:noFill/>
        </p:spPr>
        <p:txBody>
          <a:bodyPr/>
          <a:lstStyle>
            <a:lvl1pPr>
              <a:defRPr/>
            </a:lvl1pPr>
          </a:lstStyle>
          <a:p>
            <a:pPr lvl="0"/>
            <a:r>
              <a:rPr lang="it-IT" dirty="0"/>
              <a:t>Inserire testo / oggetto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‹N›</a:t>
            </a:fld>
            <a:endParaRPr lang="it-IT"/>
          </a:p>
        </p:txBody>
      </p:sp>
      <p:sp>
        <p:nvSpPr>
          <p:cNvPr id="7" name="Segnaposto testo 11">
            <a:extLst>
              <a:ext uri="{FF2B5EF4-FFF2-40B4-BE49-F238E27FC236}">
                <a16:creationId xmlns:a16="http://schemas.microsoft.com/office/drawing/2014/main" id="{8E2D0317-6708-4FD8-83CC-23BC5CFD3B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62" y="6207125"/>
            <a:ext cx="5232400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36660019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immagine _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858C886A-46B2-4CBC-A989-B9F302647C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20316" y="812652"/>
            <a:ext cx="6471684" cy="5677048"/>
          </a:xfrm>
          <a:noFill/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812652"/>
            <a:ext cx="4547556" cy="840083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13E84B02-C61F-4F06-B7D2-53B386310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964" y="2060575"/>
            <a:ext cx="4613051" cy="4429125"/>
          </a:xfrm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02292587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immagine _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BF578AB8-DC96-4BF4-9F97-D7DA508CF3E9}"/>
              </a:ext>
            </a:extLst>
          </p:cNvPr>
          <p:cNvSpPr/>
          <p:nvPr userDrawn="1"/>
        </p:nvSpPr>
        <p:spPr>
          <a:xfrm>
            <a:off x="0" y="0"/>
            <a:ext cx="2855913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858C886A-46B2-4CBC-A989-B9F302647C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6120" y="812652"/>
            <a:ext cx="4355183" cy="5677048"/>
          </a:xfrm>
          <a:noFill/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5192" y="812652"/>
            <a:ext cx="6021846" cy="840083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4BEA68D2-13D7-4E83-8B67-3B7D4B3EBF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35192" y="2060575"/>
            <a:ext cx="6021846" cy="44291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897140012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didascalia 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812652"/>
            <a:ext cx="6120000" cy="840083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13E84B02-C61F-4F06-B7D2-53B386310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964" y="2060575"/>
            <a:ext cx="6120000" cy="4429125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9" name="Segnaposto testo 11">
            <a:extLst>
              <a:ext uri="{FF2B5EF4-FFF2-40B4-BE49-F238E27FC236}">
                <a16:creationId xmlns:a16="http://schemas.microsoft.com/office/drawing/2014/main" id="{44C15745-FE91-4F85-912A-DE21BA99A8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31074" y="6207125"/>
            <a:ext cx="4525963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  <p:sp>
        <p:nvSpPr>
          <p:cNvPr id="13" name="Segnaposto contenuto 10">
            <a:extLst>
              <a:ext uri="{FF2B5EF4-FFF2-40B4-BE49-F238E27FC236}">
                <a16:creationId xmlns:a16="http://schemas.microsoft.com/office/drawing/2014/main" id="{981C075B-AD13-4CF1-8E6F-EFDE96C167B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331075" y="800100"/>
            <a:ext cx="4525963" cy="5407025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53932353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didascalia 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12652"/>
            <a:ext cx="6120000" cy="840083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13E84B02-C61F-4F06-B7D2-53B386310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962" y="2060575"/>
            <a:ext cx="6120000" cy="4429125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9" name="Segnaposto testo 11">
            <a:extLst>
              <a:ext uri="{FF2B5EF4-FFF2-40B4-BE49-F238E27FC236}">
                <a16:creationId xmlns:a16="http://schemas.microsoft.com/office/drawing/2014/main" id="{44C15745-FE91-4F85-912A-DE21BA99A8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31074" y="6207125"/>
            <a:ext cx="4525963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  <p:sp>
        <p:nvSpPr>
          <p:cNvPr id="14" name="Segnaposto testo 11">
            <a:extLst>
              <a:ext uri="{FF2B5EF4-FFF2-40B4-BE49-F238E27FC236}">
                <a16:creationId xmlns:a16="http://schemas.microsoft.com/office/drawing/2014/main" id="{347D0FBD-1472-468C-84DA-540ADCCDF14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31074" y="3138105"/>
            <a:ext cx="4525963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  <p:sp>
        <p:nvSpPr>
          <p:cNvPr id="18" name="Segnaposto contenuto 10">
            <a:extLst>
              <a:ext uri="{FF2B5EF4-FFF2-40B4-BE49-F238E27FC236}">
                <a16:creationId xmlns:a16="http://schemas.microsoft.com/office/drawing/2014/main" id="{AE654BE7-A245-475E-B2C5-2D5C0EA5B87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331075" y="3867807"/>
            <a:ext cx="4525963" cy="2339318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9" name="Segnaposto contenuto 10">
            <a:extLst>
              <a:ext uri="{FF2B5EF4-FFF2-40B4-BE49-F238E27FC236}">
                <a16:creationId xmlns:a16="http://schemas.microsoft.com/office/drawing/2014/main" id="{C7FD40C7-9A42-4239-BA55-CFB8D43C528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7331075" y="799291"/>
            <a:ext cx="4525963" cy="2339318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26210672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didascalia _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808073"/>
            <a:ext cx="8640000" cy="840083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6"/>
            <a:ext cx="8640000" cy="761756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D48807E7-406F-46DA-A7FF-0C9752585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3234752"/>
            <a:ext cx="5423999" cy="2972374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9" name="Segnaposto testo 11">
            <a:extLst>
              <a:ext uri="{FF2B5EF4-FFF2-40B4-BE49-F238E27FC236}">
                <a16:creationId xmlns:a16="http://schemas.microsoft.com/office/drawing/2014/main" id="{833CAB92-1558-4E15-91D9-6F44CDF88B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62" y="6207125"/>
            <a:ext cx="5423999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B0E56354-394B-4187-9F9C-3EC0AFE56EF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463201" y="3234752"/>
            <a:ext cx="5423999" cy="2972374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1" name="Segnaposto testo 11">
            <a:extLst>
              <a:ext uri="{FF2B5EF4-FFF2-40B4-BE49-F238E27FC236}">
                <a16:creationId xmlns:a16="http://schemas.microsoft.com/office/drawing/2014/main" id="{FA2B0198-8A91-4620-9797-8C5B2DBFE1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63200" y="6207125"/>
            <a:ext cx="5423999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99731864"/>
      </p:ext>
    </p:extLst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ina grafica _ 2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1BA738B4-CAEF-4DF6-8F86-853259BEF8CA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982591"/>
            <a:ext cx="0" cy="4926573"/>
          </a:xfrm>
          <a:prstGeom prst="line">
            <a:avLst/>
          </a:prstGeom>
          <a:ln w="6350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e 16">
            <a:extLst>
              <a:ext uri="{FF2B5EF4-FFF2-40B4-BE49-F238E27FC236}">
                <a16:creationId xmlns:a16="http://schemas.microsoft.com/office/drawing/2014/main" id="{4C773052-8674-4F4A-B692-74398E7F6181}"/>
              </a:ext>
            </a:extLst>
          </p:cNvPr>
          <p:cNvSpPr/>
          <p:nvPr userDrawn="1"/>
        </p:nvSpPr>
        <p:spPr>
          <a:xfrm>
            <a:off x="-72" y="1982591"/>
            <a:ext cx="6095999" cy="6086885"/>
          </a:xfrm>
          <a:prstGeom prst="ellipse">
            <a:avLst/>
          </a:prstGeom>
          <a:noFill/>
          <a:ln w="6350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4494B2F9-56E8-468F-84B7-6289E8C13D51}"/>
              </a:ext>
            </a:extLst>
          </p:cNvPr>
          <p:cNvSpPr/>
          <p:nvPr userDrawn="1"/>
        </p:nvSpPr>
        <p:spPr>
          <a:xfrm>
            <a:off x="6096000" y="1982591"/>
            <a:ext cx="6095999" cy="6086885"/>
          </a:xfrm>
          <a:prstGeom prst="ellipse">
            <a:avLst/>
          </a:prstGeom>
          <a:noFill/>
          <a:ln w="6350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A18E4507-53BE-463C-8276-54DFB4E83D3E}"/>
              </a:ext>
            </a:extLst>
          </p:cNvPr>
          <p:cNvCxnSpPr>
            <a:cxnSpLocks/>
          </p:cNvCxnSpPr>
          <p:nvPr userDrawn="1"/>
        </p:nvCxnSpPr>
        <p:spPr>
          <a:xfrm>
            <a:off x="0" y="1982591"/>
            <a:ext cx="12192000" cy="0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04950" y="2887039"/>
            <a:ext cx="3400570" cy="210620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12" name="Segnaposto testo 6">
            <a:extLst>
              <a:ext uri="{FF2B5EF4-FFF2-40B4-BE49-F238E27FC236}">
                <a16:creationId xmlns:a16="http://schemas.microsoft.com/office/drawing/2014/main" id="{58D49EF2-5E35-412C-A5DD-2A6A604FC3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79792" y="2887039"/>
            <a:ext cx="3400570" cy="210620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2E32AEAB-53EF-4B9D-AE36-D26FBF01B4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04950" y="2239963"/>
            <a:ext cx="3400425" cy="441325"/>
          </a:xfrm>
        </p:spPr>
        <p:txBody>
          <a:bodyPr anchor="b">
            <a:noAutofit/>
          </a:bodyPr>
          <a:lstStyle>
            <a:lvl1pPr>
              <a:defRPr sz="1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16" name="Segnaposto testo 9">
            <a:extLst>
              <a:ext uri="{FF2B5EF4-FFF2-40B4-BE49-F238E27FC236}">
                <a16:creationId xmlns:a16="http://schemas.microsoft.com/office/drawing/2014/main" id="{8BDCC8A1-442C-4890-928F-754837D401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79792" y="2239963"/>
            <a:ext cx="3400425" cy="441325"/>
          </a:xfrm>
        </p:spPr>
        <p:txBody>
          <a:bodyPr anchor="b">
            <a:noAutofit/>
          </a:bodyPr>
          <a:lstStyle>
            <a:lvl1pPr>
              <a:defRPr sz="1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</p:spTree>
    <p:extLst>
      <p:ext uri="{BB962C8B-B14F-4D97-AF65-F5344CB8AC3E}">
        <p14:creationId xmlns:p14="http://schemas.microsoft.com/office/powerpoint/2010/main" val="1026538938"/>
      </p:ext>
    </p:extLst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ina grafica _ 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po 16">
            <a:extLst>
              <a:ext uri="{FF2B5EF4-FFF2-40B4-BE49-F238E27FC236}">
                <a16:creationId xmlns:a16="http://schemas.microsoft.com/office/drawing/2014/main" id="{DCF77920-E824-44B3-85EA-05F2EDB6BF3F}"/>
              </a:ext>
            </a:extLst>
          </p:cNvPr>
          <p:cNvGrpSpPr/>
          <p:nvPr userDrawn="1"/>
        </p:nvGrpSpPr>
        <p:grpSpPr>
          <a:xfrm>
            <a:off x="4176734" y="1982590"/>
            <a:ext cx="3851031" cy="4875409"/>
            <a:chOff x="4176734" y="0"/>
            <a:chExt cx="3851031" cy="6858000"/>
          </a:xfrm>
        </p:grpSpPr>
        <p:cxnSp>
          <p:nvCxnSpPr>
            <p:cNvPr id="18" name="Connettore diritto 17">
              <a:extLst>
                <a:ext uri="{FF2B5EF4-FFF2-40B4-BE49-F238E27FC236}">
                  <a16:creationId xmlns:a16="http://schemas.microsoft.com/office/drawing/2014/main" id="{CB615DED-059D-4796-99B1-A05563D44C0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76734" y="0"/>
              <a:ext cx="0" cy="6858000"/>
            </a:xfrm>
            <a:prstGeom prst="line">
              <a:avLst/>
            </a:prstGeom>
            <a:ln w="6350">
              <a:solidFill>
                <a:schemeClr val="accent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diritto 18">
              <a:extLst>
                <a:ext uri="{FF2B5EF4-FFF2-40B4-BE49-F238E27FC236}">
                  <a16:creationId xmlns:a16="http://schemas.microsoft.com/office/drawing/2014/main" id="{92005C28-C91C-45A7-A685-8802C446CB6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027765" y="0"/>
              <a:ext cx="0" cy="6858000"/>
            </a:xfrm>
            <a:prstGeom prst="line">
              <a:avLst/>
            </a:prstGeom>
            <a:ln w="6350">
              <a:solidFill>
                <a:schemeClr val="accent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CE81B289-B295-4C91-973A-E265802F8343}"/>
              </a:ext>
            </a:extLst>
          </p:cNvPr>
          <p:cNvCxnSpPr>
            <a:cxnSpLocks/>
          </p:cNvCxnSpPr>
          <p:nvPr userDrawn="1"/>
        </p:nvCxnSpPr>
        <p:spPr>
          <a:xfrm>
            <a:off x="0" y="1982591"/>
            <a:ext cx="12192000" cy="0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620" y="2887039"/>
            <a:ext cx="3100906" cy="360266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2E32AEAB-53EF-4B9D-AE36-D26FBF01B4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8643" y="2239963"/>
            <a:ext cx="3100906" cy="441325"/>
          </a:xfrm>
        </p:spPr>
        <p:txBody>
          <a:bodyPr anchor="b">
            <a:noAutofit/>
          </a:bodyPr>
          <a:lstStyle>
            <a:lvl1pPr>
              <a:defRPr sz="1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30" name="Segnaposto testo 6">
            <a:extLst>
              <a:ext uri="{FF2B5EF4-FFF2-40B4-BE49-F238E27FC236}">
                <a16:creationId xmlns:a16="http://schemas.microsoft.com/office/drawing/2014/main" id="{0C5DB749-C07B-4557-8B31-C5C44DDA999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51535" y="2887039"/>
            <a:ext cx="3100906" cy="360266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31" name="Segnaposto testo 9">
            <a:extLst>
              <a:ext uri="{FF2B5EF4-FFF2-40B4-BE49-F238E27FC236}">
                <a16:creationId xmlns:a16="http://schemas.microsoft.com/office/drawing/2014/main" id="{642D4EEC-FAC4-4C46-BB9F-3BA54588E41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1558" y="2239963"/>
            <a:ext cx="3100906" cy="441325"/>
          </a:xfrm>
        </p:spPr>
        <p:txBody>
          <a:bodyPr anchor="b">
            <a:noAutofit/>
          </a:bodyPr>
          <a:lstStyle>
            <a:lvl1pPr>
              <a:defRPr sz="1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32" name="Segnaposto testo 6">
            <a:extLst>
              <a:ext uri="{FF2B5EF4-FFF2-40B4-BE49-F238E27FC236}">
                <a16:creationId xmlns:a16="http://schemas.microsoft.com/office/drawing/2014/main" id="{8310C023-87FF-43B4-9428-3E2652BDB8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76189" y="2887039"/>
            <a:ext cx="3100906" cy="360266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33" name="Segnaposto testo 9">
            <a:extLst>
              <a:ext uri="{FF2B5EF4-FFF2-40B4-BE49-F238E27FC236}">
                <a16:creationId xmlns:a16="http://schemas.microsoft.com/office/drawing/2014/main" id="{0FB8C8B8-D4F7-4669-8F3B-F456A7ECFC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76212" y="2239963"/>
            <a:ext cx="3100906" cy="441325"/>
          </a:xfrm>
        </p:spPr>
        <p:txBody>
          <a:bodyPr anchor="b">
            <a:noAutofit/>
          </a:bodyPr>
          <a:lstStyle>
            <a:lvl1pPr>
              <a:defRPr sz="1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</p:spTree>
    <p:extLst>
      <p:ext uri="{BB962C8B-B14F-4D97-AF65-F5344CB8AC3E}">
        <p14:creationId xmlns:p14="http://schemas.microsoft.com/office/powerpoint/2010/main" val="4256897504"/>
      </p:ext>
    </p:extLst>
  </p:cSld>
  <p:clrMapOvr>
    <a:masterClrMapping/>
  </p:clrMapOvr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ina grafica _ 4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po 29">
            <a:extLst>
              <a:ext uri="{FF2B5EF4-FFF2-40B4-BE49-F238E27FC236}">
                <a16:creationId xmlns:a16="http://schemas.microsoft.com/office/drawing/2014/main" id="{8C804B3B-AD2E-43B7-A236-4B70FBB66BF5}"/>
              </a:ext>
            </a:extLst>
          </p:cNvPr>
          <p:cNvGrpSpPr/>
          <p:nvPr userDrawn="1"/>
        </p:nvGrpSpPr>
        <p:grpSpPr>
          <a:xfrm>
            <a:off x="3216275" y="1982591"/>
            <a:ext cx="5753528" cy="4875409"/>
            <a:chOff x="3216275" y="-24549"/>
            <a:chExt cx="5753528" cy="6882549"/>
          </a:xfrm>
        </p:grpSpPr>
        <p:cxnSp>
          <p:nvCxnSpPr>
            <p:cNvPr id="31" name="Connettore diritto 30">
              <a:extLst>
                <a:ext uri="{FF2B5EF4-FFF2-40B4-BE49-F238E27FC236}">
                  <a16:creationId xmlns:a16="http://schemas.microsoft.com/office/drawing/2014/main" id="{44FAA9BE-8AF8-49B0-92FC-678C2D2924A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096000" y="-24549"/>
              <a:ext cx="0" cy="6882549"/>
            </a:xfrm>
            <a:prstGeom prst="line">
              <a:avLst/>
            </a:prstGeom>
            <a:ln w="6350">
              <a:solidFill>
                <a:schemeClr val="accent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diritto 31">
              <a:extLst>
                <a:ext uri="{FF2B5EF4-FFF2-40B4-BE49-F238E27FC236}">
                  <a16:creationId xmlns:a16="http://schemas.microsoft.com/office/drawing/2014/main" id="{E563AC02-AAB4-4E22-88B1-7040959183F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216275" y="-24549"/>
              <a:ext cx="0" cy="6882549"/>
            </a:xfrm>
            <a:prstGeom prst="line">
              <a:avLst/>
            </a:prstGeom>
            <a:ln w="6350">
              <a:solidFill>
                <a:schemeClr val="accent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ttore diritto 32">
              <a:extLst>
                <a:ext uri="{FF2B5EF4-FFF2-40B4-BE49-F238E27FC236}">
                  <a16:creationId xmlns:a16="http://schemas.microsoft.com/office/drawing/2014/main" id="{F723C070-52A1-4662-85E9-0FE98E37ECF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969803" y="-24549"/>
              <a:ext cx="0" cy="6882549"/>
            </a:xfrm>
            <a:prstGeom prst="line">
              <a:avLst/>
            </a:prstGeom>
            <a:ln w="6350">
              <a:solidFill>
                <a:schemeClr val="accent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Connettore diritto 34">
            <a:extLst>
              <a:ext uri="{FF2B5EF4-FFF2-40B4-BE49-F238E27FC236}">
                <a16:creationId xmlns:a16="http://schemas.microsoft.com/office/drawing/2014/main" id="{CA8ECBF8-204B-4371-89C9-ED0E38546FF7}"/>
              </a:ext>
            </a:extLst>
          </p:cNvPr>
          <p:cNvCxnSpPr>
            <a:cxnSpLocks/>
          </p:cNvCxnSpPr>
          <p:nvPr userDrawn="1"/>
        </p:nvCxnSpPr>
        <p:spPr>
          <a:xfrm>
            <a:off x="0" y="1982591"/>
            <a:ext cx="12192000" cy="0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620" y="2887039"/>
            <a:ext cx="2503621" cy="360266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2E32AEAB-53EF-4B9D-AE36-D26FBF01B4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8643" y="2239963"/>
            <a:ext cx="2503514" cy="441325"/>
          </a:xfrm>
        </p:spPr>
        <p:txBody>
          <a:bodyPr anchor="b">
            <a:noAutofit/>
          </a:bodyPr>
          <a:lstStyle>
            <a:lvl1pPr>
              <a:defRPr sz="14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769E06E2-5F0D-4920-A3E9-64AE757EB613}"/>
              </a:ext>
            </a:extLst>
          </p:cNvPr>
          <p:cNvSpPr/>
          <p:nvPr userDrawn="1"/>
        </p:nvSpPr>
        <p:spPr>
          <a:xfrm>
            <a:off x="339511" y="3544304"/>
            <a:ext cx="2869255" cy="2945397"/>
          </a:xfrm>
          <a:prstGeom prst="ellipse">
            <a:avLst/>
          </a:prstGeom>
          <a:noFill/>
          <a:ln w="6350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it-IT" sz="1400"/>
          </a:p>
        </p:txBody>
      </p:sp>
      <p:sp>
        <p:nvSpPr>
          <p:cNvPr id="21" name="Segnaposto testo 6">
            <a:extLst>
              <a:ext uri="{FF2B5EF4-FFF2-40B4-BE49-F238E27FC236}">
                <a16:creationId xmlns:a16="http://schemas.microsoft.com/office/drawing/2014/main" id="{4DA14660-E3DE-4786-8628-2BDB623B542F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3414561" y="2887039"/>
            <a:ext cx="2503621" cy="360266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22" name="Segnaposto testo 9">
            <a:extLst>
              <a:ext uri="{FF2B5EF4-FFF2-40B4-BE49-F238E27FC236}">
                <a16:creationId xmlns:a16="http://schemas.microsoft.com/office/drawing/2014/main" id="{38062A0A-3D00-4F2E-A78C-520C7A8814B0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3414584" y="2239963"/>
            <a:ext cx="2503514" cy="441325"/>
          </a:xfrm>
        </p:spPr>
        <p:txBody>
          <a:bodyPr anchor="b">
            <a:noAutofit/>
          </a:bodyPr>
          <a:lstStyle>
            <a:lvl1pPr>
              <a:defRPr sz="14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3" name="Segnaposto testo 6">
            <a:extLst>
              <a:ext uri="{FF2B5EF4-FFF2-40B4-BE49-F238E27FC236}">
                <a16:creationId xmlns:a16="http://schemas.microsoft.com/office/drawing/2014/main" id="{3FA3924C-C133-43D4-9617-6E7333D996FB}"/>
              </a:ext>
            </a:extLst>
          </p:cNvPr>
          <p:cNvSpPr>
            <a:spLocks noGrp="1"/>
          </p:cNvSpPr>
          <p:nvPr userDrawn="1">
            <p:ph type="body" sz="quarter" idx="18"/>
          </p:nvPr>
        </p:nvSpPr>
        <p:spPr>
          <a:xfrm>
            <a:off x="6250229" y="2887039"/>
            <a:ext cx="2503621" cy="360266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24" name="Segnaposto testo 9">
            <a:extLst>
              <a:ext uri="{FF2B5EF4-FFF2-40B4-BE49-F238E27FC236}">
                <a16:creationId xmlns:a16="http://schemas.microsoft.com/office/drawing/2014/main" id="{4F293ED1-7D64-49B8-81A0-5F5FB11E3592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6250252" y="2239963"/>
            <a:ext cx="2503514" cy="441325"/>
          </a:xfrm>
        </p:spPr>
        <p:txBody>
          <a:bodyPr anchor="b">
            <a:noAutofit/>
          </a:bodyPr>
          <a:lstStyle>
            <a:lvl1pPr>
              <a:defRPr sz="14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5" name="Segnaposto testo 6">
            <a:extLst>
              <a:ext uri="{FF2B5EF4-FFF2-40B4-BE49-F238E27FC236}">
                <a16:creationId xmlns:a16="http://schemas.microsoft.com/office/drawing/2014/main" id="{34980872-E501-48A5-8B13-B7016BEEE029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9157816" y="2887039"/>
            <a:ext cx="2503621" cy="360266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26" name="Segnaposto testo 9">
            <a:extLst>
              <a:ext uri="{FF2B5EF4-FFF2-40B4-BE49-F238E27FC236}">
                <a16:creationId xmlns:a16="http://schemas.microsoft.com/office/drawing/2014/main" id="{7359F283-E0AA-4871-A428-A58C8F3F0AAC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157839" y="2239963"/>
            <a:ext cx="2503514" cy="441325"/>
          </a:xfrm>
        </p:spPr>
        <p:txBody>
          <a:bodyPr anchor="b">
            <a:noAutofit/>
          </a:bodyPr>
          <a:lstStyle>
            <a:lvl1pPr>
              <a:defRPr sz="14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101D1BE9-9067-430D-A318-4BC1405F006A}"/>
              </a:ext>
            </a:extLst>
          </p:cNvPr>
          <p:cNvSpPr/>
          <p:nvPr userDrawn="1"/>
        </p:nvSpPr>
        <p:spPr>
          <a:xfrm>
            <a:off x="3223388" y="3544304"/>
            <a:ext cx="2869255" cy="2945397"/>
          </a:xfrm>
          <a:prstGeom prst="ellipse">
            <a:avLst/>
          </a:prstGeom>
          <a:noFill/>
          <a:ln w="6350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it-IT" sz="1400"/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F88114C5-1930-4807-8B76-4565A5FFB9B5}"/>
              </a:ext>
            </a:extLst>
          </p:cNvPr>
          <p:cNvSpPr/>
          <p:nvPr userDrawn="1"/>
        </p:nvSpPr>
        <p:spPr>
          <a:xfrm>
            <a:off x="6089680" y="3544304"/>
            <a:ext cx="2869255" cy="2945397"/>
          </a:xfrm>
          <a:prstGeom prst="ellipse">
            <a:avLst/>
          </a:prstGeom>
          <a:noFill/>
          <a:ln w="6350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it-IT" sz="1400"/>
          </a:p>
        </p:txBody>
      </p:sp>
      <p:sp>
        <p:nvSpPr>
          <p:cNvPr id="29" name="Ovale 28">
            <a:extLst>
              <a:ext uri="{FF2B5EF4-FFF2-40B4-BE49-F238E27FC236}">
                <a16:creationId xmlns:a16="http://schemas.microsoft.com/office/drawing/2014/main" id="{E2D6333A-9B81-4325-A926-22F5E403D75F}"/>
              </a:ext>
            </a:extLst>
          </p:cNvPr>
          <p:cNvSpPr/>
          <p:nvPr userDrawn="1"/>
        </p:nvSpPr>
        <p:spPr>
          <a:xfrm>
            <a:off x="8964764" y="3544304"/>
            <a:ext cx="2869255" cy="2945397"/>
          </a:xfrm>
          <a:prstGeom prst="ellipse">
            <a:avLst/>
          </a:prstGeom>
          <a:noFill/>
          <a:ln w="6350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it-IT" sz="1400"/>
          </a:p>
        </p:txBody>
      </p:sp>
    </p:spTree>
    <p:extLst>
      <p:ext uri="{BB962C8B-B14F-4D97-AF65-F5344CB8AC3E}">
        <p14:creationId xmlns:p14="http://schemas.microsoft.com/office/powerpoint/2010/main" val="86866797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Evidenza _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325365"/>
            <a:ext cx="11522075" cy="4222679"/>
          </a:xfrm>
        </p:spPr>
        <p:txBody>
          <a:bodyPr anchor="ctr"/>
          <a:lstStyle>
            <a:lvl1pPr>
              <a:defRPr sz="4000" b="0"/>
            </a:lvl1pPr>
          </a:lstStyle>
          <a:p>
            <a:r>
              <a:rPr lang="it-IT" dirty="0"/>
              <a:t>Inserire testo in evidenza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6FCB4558-5B0B-4E68-99C0-73044CD4F7EE}"/>
              </a:ext>
            </a:extLst>
          </p:cNvPr>
          <p:cNvSpPr/>
          <p:nvPr userDrawn="1"/>
        </p:nvSpPr>
        <p:spPr>
          <a:xfrm>
            <a:off x="-1366766" y="1325366"/>
            <a:ext cx="4222679" cy="4222679"/>
          </a:xfrm>
          <a:prstGeom prst="ellipse">
            <a:avLst/>
          </a:prstGeom>
          <a:noFill/>
          <a:ln w="9525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5CD3E5C6-1FD7-4A9E-A65F-282056577FB3}"/>
              </a:ext>
            </a:extLst>
          </p:cNvPr>
          <p:cNvCxnSpPr>
            <a:cxnSpLocks/>
          </p:cNvCxnSpPr>
          <p:nvPr userDrawn="1"/>
        </p:nvCxnSpPr>
        <p:spPr>
          <a:xfrm>
            <a:off x="0" y="1325366"/>
            <a:ext cx="12192000" cy="0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D9DB920E-F5AB-4AF8-BFFC-D380A2D7FEAE}"/>
              </a:ext>
            </a:extLst>
          </p:cNvPr>
          <p:cNvCxnSpPr>
            <a:cxnSpLocks/>
          </p:cNvCxnSpPr>
          <p:nvPr userDrawn="1"/>
        </p:nvCxnSpPr>
        <p:spPr>
          <a:xfrm>
            <a:off x="0" y="5548045"/>
            <a:ext cx="12192000" cy="0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402859"/>
      </p:ext>
    </p:extLst>
  </p:cSld>
  <p:clrMapOvr>
    <a:masterClrMapping/>
  </p:clrMapOvr>
  <p:hf hd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Evidenza _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3771" y="1775639"/>
            <a:ext cx="10664455" cy="2317896"/>
          </a:xfrm>
          <a:ln>
            <a:noFill/>
          </a:ln>
        </p:spPr>
        <p:txBody>
          <a:bodyPr anchor="b"/>
          <a:lstStyle>
            <a:lvl1pPr algn="ctr"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Inserire testo in evidenza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6FCB4558-5B0B-4E68-99C0-73044CD4F7EE}"/>
              </a:ext>
            </a:extLst>
          </p:cNvPr>
          <p:cNvSpPr/>
          <p:nvPr userDrawn="1"/>
        </p:nvSpPr>
        <p:spPr>
          <a:xfrm>
            <a:off x="3233122" y="757946"/>
            <a:ext cx="5725755" cy="5725755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5CD3E5C6-1FD7-4A9E-A65F-282056577FB3}"/>
              </a:ext>
            </a:extLst>
          </p:cNvPr>
          <p:cNvCxnSpPr>
            <a:cxnSpLocks/>
          </p:cNvCxnSpPr>
          <p:nvPr userDrawn="1"/>
        </p:nvCxnSpPr>
        <p:spPr>
          <a:xfrm>
            <a:off x="0" y="729943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D9DB920E-F5AB-4AF8-BFFC-D380A2D7FEAE}"/>
              </a:ext>
            </a:extLst>
          </p:cNvPr>
          <p:cNvCxnSpPr>
            <a:cxnSpLocks/>
          </p:cNvCxnSpPr>
          <p:nvPr userDrawn="1"/>
        </p:nvCxnSpPr>
        <p:spPr>
          <a:xfrm>
            <a:off x="0" y="6483710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5FA801A9-B23D-4656-8AFA-3E413EDFA6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3588" y="4536830"/>
            <a:ext cx="10664825" cy="601907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6124428"/>
      </p:ext>
    </p:extLst>
  </p:cSld>
  <p:clrMapOvr>
    <a:masterClrMapping/>
  </p:clrMapOvr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Evidenza _ 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e 8">
            <a:extLst>
              <a:ext uri="{FF2B5EF4-FFF2-40B4-BE49-F238E27FC236}">
                <a16:creationId xmlns:a16="http://schemas.microsoft.com/office/drawing/2014/main" id="{6FCB4558-5B0B-4E68-99C0-73044CD4F7EE}"/>
              </a:ext>
            </a:extLst>
          </p:cNvPr>
          <p:cNvSpPr/>
          <p:nvPr userDrawn="1"/>
        </p:nvSpPr>
        <p:spPr>
          <a:xfrm>
            <a:off x="3233122" y="757946"/>
            <a:ext cx="5725755" cy="5725755"/>
          </a:xfrm>
          <a:prstGeom prst="ellipse">
            <a:avLst/>
          </a:prstGeom>
          <a:noFill/>
          <a:ln w="635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5CD3E5C6-1FD7-4A9E-A65F-282056577FB3}"/>
              </a:ext>
            </a:extLst>
          </p:cNvPr>
          <p:cNvCxnSpPr>
            <a:cxnSpLocks/>
          </p:cNvCxnSpPr>
          <p:nvPr userDrawn="1"/>
        </p:nvCxnSpPr>
        <p:spPr>
          <a:xfrm>
            <a:off x="0" y="729943"/>
            <a:ext cx="12192000" cy="0"/>
          </a:xfrm>
          <a:prstGeom prst="line">
            <a:avLst/>
          </a:prstGeom>
          <a:ln w="63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D9DB920E-F5AB-4AF8-BFFC-D380A2D7FEAE}"/>
              </a:ext>
            </a:extLst>
          </p:cNvPr>
          <p:cNvCxnSpPr>
            <a:cxnSpLocks/>
          </p:cNvCxnSpPr>
          <p:nvPr userDrawn="1"/>
        </p:nvCxnSpPr>
        <p:spPr>
          <a:xfrm>
            <a:off x="0" y="6483710"/>
            <a:ext cx="12192000" cy="0"/>
          </a:xfrm>
          <a:prstGeom prst="line">
            <a:avLst/>
          </a:prstGeom>
          <a:ln w="63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egnaposto data 2">
            <a:extLst>
              <a:ext uri="{FF2B5EF4-FFF2-40B4-BE49-F238E27FC236}">
                <a16:creationId xmlns:a16="http://schemas.microsoft.com/office/drawing/2014/main" id="{7F336AEF-319C-DDCD-A43A-2FA364DBC5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4964" y="39688"/>
            <a:ext cx="2383298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8" name="Segnaposto piè di pagina 3">
            <a:extLst>
              <a:ext uri="{FF2B5EF4-FFF2-40B4-BE49-F238E27FC236}">
                <a16:creationId xmlns:a16="http://schemas.microsoft.com/office/drawing/2014/main" id="{2889B4AB-F7EE-764A-339A-4A2BF909E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4" y="39688"/>
            <a:ext cx="7523769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11" name="Segnaposto numero diapositiva 4">
            <a:extLst>
              <a:ext uri="{FF2B5EF4-FFF2-40B4-BE49-F238E27FC236}">
                <a16:creationId xmlns:a16="http://schemas.microsoft.com/office/drawing/2014/main" id="{8C2D01E4-1286-2A0F-EDF3-1750F0652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4538" y="39688"/>
            <a:ext cx="10425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DB1440DF-7D10-94E1-8286-1A6107FB86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3771" y="1775639"/>
            <a:ext cx="10664455" cy="2317896"/>
          </a:xfrm>
          <a:ln>
            <a:noFill/>
          </a:ln>
        </p:spPr>
        <p:txBody>
          <a:bodyPr anchor="b"/>
          <a:lstStyle>
            <a:lvl1pPr algn="ctr">
              <a:defRPr sz="4800" b="0"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testo in evidenza</a:t>
            </a:r>
          </a:p>
        </p:txBody>
      </p:sp>
      <p:sp>
        <p:nvSpPr>
          <p:cNvPr id="4" name="Segnaposto testo 6">
            <a:extLst>
              <a:ext uri="{FF2B5EF4-FFF2-40B4-BE49-F238E27FC236}">
                <a16:creationId xmlns:a16="http://schemas.microsoft.com/office/drawing/2014/main" id="{3BD57BFB-0A7D-C245-40E9-70E6CA45EE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3588" y="4536830"/>
            <a:ext cx="10664825" cy="601907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74524053"/>
      </p:ext>
    </p:extLst>
  </p:cSld>
  <p:clrMapOvr>
    <a:masterClrMapping/>
  </p:clrMapOvr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dice_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0933319C-8AC5-4764-9981-AEA331D30C57}"/>
              </a:ext>
            </a:extLst>
          </p:cNvPr>
          <p:cNvSpPr/>
          <p:nvPr userDrawn="1"/>
        </p:nvSpPr>
        <p:spPr>
          <a:xfrm>
            <a:off x="0" y="0"/>
            <a:ext cx="28559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847A823-6861-4ED7-916A-EB4BF5CE6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808073"/>
            <a:ext cx="2163688" cy="840083"/>
          </a:xfrm>
        </p:spPr>
        <p:txBody>
          <a:bodyPr/>
          <a:lstStyle>
            <a:lvl1pPr>
              <a:defRPr/>
            </a:lvl1pPr>
          </a:lstStyle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86D3BA3-83F0-4C02-8636-ACA6EA9DF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CB1FEA7-7590-4AD0-A0B1-480920690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95199BD-4F67-4AA1-A795-95C0BF541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67325048-9832-400A-BAC7-02B5977E3E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2163762" cy="4429125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2AF746B8-16B5-4251-938A-CD03C89D3C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16276" y="2060575"/>
            <a:ext cx="8640762" cy="4429125"/>
          </a:xfrm>
        </p:spPr>
        <p:txBody>
          <a:bodyPr>
            <a:noAutofit/>
          </a:bodyPr>
          <a:lstStyle>
            <a:lvl1pPr marL="342900" indent="-342900">
              <a:buFont typeface="+mj-lt"/>
              <a:buAutoNum type="arabicPeriod"/>
              <a:defRPr sz="1400" b="1">
                <a:solidFill>
                  <a:schemeClr val="tx2"/>
                </a:solidFill>
              </a:defRPr>
            </a:lvl1pPr>
            <a:lvl2pPr marL="360000" indent="0">
              <a:buFont typeface="+mj-lt"/>
              <a:buNone/>
              <a:defRPr sz="1400"/>
            </a:lvl2pPr>
            <a:lvl3pPr marL="1257300" indent="-342900">
              <a:buFont typeface="+mj-lt"/>
              <a:buAutoNum type="arabicPeriod"/>
              <a:defRPr/>
            </a:lvl3pPr>
            <a:lvl4pPr marL="1714500" indent="-342900">
              <a:buFont typeface="+mj-lt"/>
              <a:buAutoNum type="arabicPeriod"/>
              <a:defRPr/>
            </a:lvl4pPr>
            <a:lvl5pPr marL="21717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dirty="0"/>
              <a:t>Titolo Sezione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endParaRPr lang="it-IT" dirty="0"/>
          </a:p>
          <a:p>
            <a:pPr lvl="0"/>
            <a:r>
              <a:rPr lang="it-IT" dirty="0"/>
              <a:t>Titolo Sezione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endParaRPr lang="it-IT" dirty="0"/>
          </a:p>
          <a:p>
            <a:pPr lvl="0"/>
            <a:r>
              <a:rPr lang="it-IT" dirty="0"/>
              <a:t>Titolo Sezione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endParaRPr lang="it-IT" dirty="0"/>
          </a:p>
          <a:p>
            <a:pPr lvl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74376923"/>
      </p:ext>
    </p:extLst>
  </p:cSld>
  <p:clrMapOvr>
    <a:masterClrMapping/>
  </p:clrMapOvr>
  <p:hf hd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dice_B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812652"/>
            <a:ext cx="11522075" cy="84008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dirty="0"/>
              <a:t>Indice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D1CFA815-ACBE-4524-9331-D296F8E0F9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3054988"/>
            <a:ext cx="1890652" cy="332803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sezione</a:t>
            </a:r>
          </a:p>
        </p:txBody>
      </p:sp>
      <p:sp>
        <p:nvSpPr>
          <p:cNvPr id="9" name="Segnaposto testo 7">
            <a:extLst>
              <a:ext uri="{FF2B5EF4-FFF2-40B4-BE49-F238E27FC236}">
                <a16:creationId xmlns:a16="http://schemas.microsoft.com/office/drawing/2014/main" id="{75158ADB-01E3-4A38-A321-CD450AEEEF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98652" y="3054988"/>
            <a:ext cx="1890653" cy="332803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sezione</a:t>
            </a:r>
          </a:p>
        </p:txBody>
      </p:sp>
      <p:sp>
        <p:nvSpPr>
          <p:cNvPr id="10" name="Segnaposto testo 7">
            <a:extLst>
              <a:ext uri="{FF2B5EF4-FFF2-40B4-BE49-F238E27FC236}">
                <a16:creationId xmlns:a16="http://schemas.microsoft.com/office/drawing/2014/main" id="{C2B0DC0F-1C21-45C1-8F2A-00A6E13418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62342" y="3054988"/>
            <a:ext cx="1890653" cy="332803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sezione</a:t>
            </a:r>
          </a:p>
        </p:txBody>
      </p:sp>
      <p:sp>
        <p:nvSpPr>
          <p:cNvPr id="11" name="Segnaposto testo 7">
            <a:extLst>
              <a:ext uri="{FF2B5EF4-FFF2-40B4-BE49-F238E27FC236}">
                <a16:creationId xmlns:a16="http://schemas.microsoft.com/office/drawing/2014/main" id="{76250419-1EAD-4278-97B7-1BA8F07525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6032" y="3054988"/>
            <a:ext cx="1890653" cy="332803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sezione</a:t>
            </a:r>
          </a:p>
        </p:txBody>
      </p:sp>
      <p:sp>
        <p:nvSpPr>
          <p:cNvPr id="12" name="Segnaposto testo 7">
            <a:extLst>
              <a:ext uri="{FF2B5EF4-FFF2-40B4-BE49-F238E27FC236}">
                <a16:creationId xmlns:a16="http://schemas.microsoft.com/office/drawing/2014/main" id="{DCD9C49F-F44E-4E82-864B-742438DCAE6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89722" y="3054988"/>
            <a:ext cx="1890653" cy="332803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sezione</a:t>
            </a:r>
            <a:br>
              <a:rPr lang="it-IT" dirty="0"/>
            </a:br>
            <a:endParaRPr lang="it-IT" dirty="0"/>
          </a:p>
        </p:txBody>
      </p:sp>
      <p:sp>
        <p:nvSpPr>
          <p:cNvPr id="13" name="Segnaposto testo 7">
            <a:extLst>
              <a:ext uri="{FF2B5EF4-FFF2-40B4-BE49-F238E27FC236}">
                <a16:creationId xmlns:a16="http://schemas.microsoft.com/office/drawing/2014/main" id="{7F91CD7E-BBFD-483F-A271-EC1D28C8A8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4963" y="3736780"/>
            <a:ext cx="1890652" cy="187693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lvl="0"/>
            <a:endParaRPr lang="it-IT" dirty="0"/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id="{50290743-6926-46ED-BE46-501A4F78CC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 rot="16200000">
            <a:off x="191706" y="2115912"/>
            <a:ext cx="776376" cy="665702"/>
          </a:xfrm>
        </p:spPr>
        <p:txBody>
          <a:bodyPr anchor="t">
            <a:noAutofit/>
          </a:bodyPr>
          <a:lstStyle>
            <a:lvl1pPr algn="r">
              <a:defRPr sz="4400" b="0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01</a:t>
            </a:r>
          </a:p>
        </p:txBody>
      </p:sp>
      <p:sp>
        <p:nvSpPr>
          <p:cNvPr id="19" name="Segnaposto testo 7">
            <a:extLst>
              <a:ext uri="{FF2B5EF4-FFF2-40B4-BE49-F238E27FC236}">
                <a16:creationId xmlns:a16="http://schemas.microsoft.com/office/drawing/2014/main" id="{9AA91E9E-F4C5-4318-8BFC-5E627DF7F53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 rot="16200000">
            <a:off x="2324033" y="2115912"/>
            <a:ext cx="776376" cy="665702"/>
          </a:xfrm>
        </p:spPr>
        <p:txBody>
          <a:bodyPr anchor="t">
            <a:noAutofit/>
          </a:bodyPr>
          <a:lstStyle>
            <a:lvl1pPr algn="r">
              <a:defRPr sz="4400" b="0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02</a:t>
            </a:r>
          </a:p>
        </p:txBody>
      </p:sp>
      <p:sp>
        <p:nvSpPr>
          <p:cNvPr id="20" name="Segnaposto testo 7">
            <a:extLst>
              <a:ext uri="{FF2B5EF4-FFF2-40B4-BE49-F238E27FC236}">
                <a16:creationId xmlns:a16="http://schemas.microsoft.com/office/drawing/2014/main" id="{D6F57CB6-9F04-49B6-939C-D13BA7FB06A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 rot="16200000">
            <a:off x="4515027" y="2115912"/>
            <a:ext cx="776376" cy="665702"/>
          </a:xfrm>
        </p:spPr>
        <p:txBody>
          <a:bodyPr anchor="t">
            <a:noAutofit/>
          </a:bodyPr>
          <a:lstStyle>
            <a:lvl1pPr algn="r">
              <a:defRPr sz="4400" b="0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03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6C01B50D-1661-4131-BCDF-441CC221445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6674762" y="2115912"/>
            <a:ext cx="776376" cy="665702"/>
          </a:xfrm>
        </p:spPr>
        <p:txBody>
          <a:bodyPr anchor="t">
            <a:noAutofit/>
          </a:bodyPr>
          <a:lstStyle>
            <a:lvl1pPr algn="r">
              <a:defRPr sz="4400" b="0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04</a:t>
            </a:r>
          </a:p>
        </p:txBody>
      </p:sp>
      <p:sp>
        <p:nvSpPr>
          <p:cNvPr id="22" name="Segnaposto testo 7">
            <a:extLst>
              <a:ext uri="{FF2B5EF4-FFF2-40B4-BE49-F238E27FC236}">
                <a16:creationId xmlns:a16="http://schemas.microsoft.com/office/drawing/2014/main" id="{2D503613-5D8F-4B95-8EB3-13963149108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 rot="16200000">
            <a:off x="8846462" y="2115912"/>
            <a:ext cx="776376" cy="665702"/>
          </a:xfrm>
        </p:spPr>
        <p:txBody>
          <a:bodyPr anchor="t">
            <a:noAutofit/>
          </a:bodyPr>
          <a:lstStyle>
            <a:lvl1pPr algn="r">
              <a:defRPr sz="4400" b="0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05</a:t>
            </a:r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D6AE53A6-5645-44EC-B619-20693E3FE51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498652" y="3736780"/>
            <a:ext cx="1890652" cy="187693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lvl="0"/>
            <a:endParaRPr lang="it-IT" dirty="0"/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id="{26F8B43E-3092-43FC-A7B0-45C3ACC71E5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62342" y="3736780"/>
            <a:ext cx="1890652" cy="187693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lvl="0"/>
            <a:endParaRPr lang="it-IT" dirty="0"/>
          </a:p>
        </p:txBody>
      </p:sp>
      <p:sp>
        <p:nvSpPr>
          <p:cNvPr id="25" name="Segnaposto testo 7">
            <a:extLst>
              <a:ext uri="{FF2B5EF4-FFF2-40B4-BE49-F238E27FC236}">
                <a16:creationId xmlns:a16="http://schemas.microsoft.com/office/drawing/2014/main" id="{96EAA45D-80FC-4DF6-AC23-808A2DB73D4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826032" y="3736780"/>
            <a:ext cx="1890652" cy="187693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lvl="0"/>
            <a:endParaRPr lang="it-IT" dirty="0"/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id="{95E95A4E-A14D-4872-961D-4BFE57914A6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89722" y="3736780"/>
            <a:ext cx="1890652" cy="187693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2781681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00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sorio_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e 10">
            <a:extLst>
              <a:ext uri="{FF2B5EF4-FFF2-40B4-BE49-F238E27FC236}">
                <a16:creationId xmlns:a16="http://schemas.microsoft.com/office/drawing/2014/main" id="{35E14663-8764-4DCE-B9CB-7C9A4CEA9BB5}"/>
              </a:ext>
            </a:extLst>
          </p:cNvPr>
          <p:cNvSpPr/>
          <p:nvPr userDrawn="1"/>
        </p:nvSpPr>
        <p:spPr>
          <a:xfrm rot="6083929">
            <a:off x="1311375" y="1414011"/>
            <a:ext cx="10887270" cy="10887979"/>
          </a:xfrm>
          <a:prstGeom prst="ellipse">
            <a:avLst/>
          </a:prstGeom>
          <a:gradFill flip="none" rotWithShape="1">
            <a:gsLst>
              <a:gs pos="38000">
                <a:schemeClr val="tx1">
                  <a:lumMod val="0"/>
                  <a:lumOff val="100000"/>
                  <a:alpha val="0"/>
                </a:schemeClr>
              </a:gs>
              <a:gs pos="82000">
                <a:schemeClr val="accent3">
                  <a:alpha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 dirty="0">
              <a:latin typeface="Manrope" pitchFamily="2" charset="0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89FF9E0-0F2A-4E7B-ADD7-33314E9E9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275" y="1418313"/>
            <a:ext cx="8640763" cy="1299008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Titolo del divisorio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19AA845-D4AF-40CE-B7F3-A1B95A20D2F3}"/>
              </a:ext>
            </a:extLst>
          </p:cNvPr>
          <p:cNvSpPr/>
          <p:nvPr userDrawn="1"/>
        </p:nvSpPr>
        <p:spPr>
          <a:xfrm>
            <a:off x="0" y="1418312"/>
            <a:ext cx="1284270" cy="1284270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A29D2F2-5AC8-4927-AA1D-19630D333830}"/>
              </a:ext>
            </a:extLst>
          </p:cNvPr>
          <p:cNvCxnSpPr>
            <a:cxnSpLocks/>
          </p:cNvCxnSpPr>
          <p:nvPr userDrawn="1"/>
        </p:nvCxnSpPr>
        <p:spPr>
          <a:xfrm>
            <a:off x="0" y="1418312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3C00AF5-6CFB-4B05-922E-59446B4D5F1D}"/>
              </a:ext>
            </a:extLst>
          </p:cNvPr>
          <p:cNvCxnSpPr>
            <a:cxnSpLocks/>
          </p:cNvCxnSpPr>
          <p:nvPr userDrawn="1"/>
        </p:nvCxnSpPr>
        <p:spPr>
          <a:xfrm>
            <a:off x="0" y="2717320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8D8426E-B0F3-4A04-99ED-0D9D1A7A694E}"/>
              </a:ext>
            </a:extLst>
          </p:cNvPr>
          <p:cNvCxnSpPr>
            <a:cxnSpLocks/>
          </p:cNvCxnSpPr>
          <p:nvPr userDrawn="1"/>
        </p:nvCxnSpPr>
        <p:spPr>
          <a:xfrm flipV="1">
            <a:off x="1284270" y="1"/>
            <a:ext cx="0" cy="7099442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4D2183DA-6999-4DF4-AE0B-EDCD204668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65931" y="3961597"/>
            <a:ext cx="3091107" cy="2359025"/>
          </a:xfrm>
        </p:spPr>
        <p:txBody>
          <a:bodyPr anchor="b">
            <a:normAutofit/>
          </a:bodyPr>
          <a:lstStyle>
            <a:lvl1pPr algn="r">
              <a:defRPr sz="960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344046759"/>
      </p:ext>
    </p:extLst>
  </p:cSld>
  <p:clrMapOvr>
    <a:masterClrMapping/>
  </p:clrMapOvr>
  <p:hf hd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sorio_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9FF9E0-0F2A-4E7B-ADD7-33314E9E9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275" y="1418313"/>
            <a:ext cx="8640763" cy="1299008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Titolo del divisorio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19AA845-D4AF-40CE-B7F3-A1B95A20D2F3}"/>
              </a:ext>
            </a:extLst>
          </p:cNvPr>
          <p:cNvSpPr/>
          <p:nvPr userDrawn="1"/>
        </p:nvSpPr>
        <p:spPr>
          <a:xfrm>
            <a:off x="0" y="1418312"/>
            <a:ext cx="1284270" cy="1284270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A29D2F2-5AC8-4927-AA1D-19630D333830}"/>
              </a:ext>
            </a:extLst>
          </p:cNvPr>
          <p:cNvCxnSpPr>
            <a:cxnSpLocks/>
          </p:cNvCxnSpPr>
          <p:nvPr userDrawn="1"/>
        </p:nvCxnSpPr>
        <p:spPr>
          <a:xfrm>
            <a:off x="0" y="1418312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3C00AF5-6CFB-4B05-922E-59446B4D5F1D}"/>
              </a:ext>
            </a:extLst>
          </p:cNvPr>
          <p:cNvCxnSpPr>
            <a:cxnSpLocks/>
          </p:cNvCxnSpPr>
          <p:nvPr userDrawn="1"/>
        </p:nvCxnSpPr>
        <p:spPr>
          <a:xfrm>
            <a:off x="0" y="2717320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8D8426E-B0F3-4A04-99ED-0D9D1A7A694E}"/>
              </a:ext>
            </a:extLst>
          </p:cNvPr>
          <p:cNvCxnSpPr>
            <a:cxnSpLocks/>
          </p:cNvCxnSpPr>
          <p:nvPr userDrawn="1"/>
        </p:nvCxnSpPr>
        <p:spPr>
          <a:xfrm flipV="1">
            <a:off x="1284270" y="1"/>
            <a:ext cx="0" cy="7099442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4D2183DA-6999-4DF4-AE0B-EDCD204668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32985" y="3961597"/>
            <a:ext cx="2924053" cy="2359025"/>
          </a:xfrm>
        </p:spPr>
        <p:txBody>
          <a:bodyPr anchor="b">
            <a:normAutofit/>
          </a:bodyPr>
          <a:lstStyle>
            <a:lvl1pPr algn="r">
              <a:defRPr sz="960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640460323"/>
      </p:ext>
    </p:extLst>
  </p:cSld>
  <p:clrMapOvr>
    <a:masterClrMapping/>
  </p:clrMapOvr>
  <p:hf hd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sorio_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9FF9E0-0F2A-4E7B-ADD7-33314E9E9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275" y="1418313"/>
            <a:ext cx="8640763" cy="1284268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Titolo del divisorio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19AA845-D4AF-40CE-B7F3-A1B95A20D2F3}"/>
              </a:ext>
            </a:extLst>
          </p:cNvPr>
          <p:cNvSpPr/>
          <p:nvPr userDrawn="1"/>
        </p:nvSpPr>
        <p:spPr>
          <a:xfrm>
            <a:off x="0" y="1418312"/>
            <a:ext cx="1284270" cy="1284270"/>
          </a:xfrm>
          <a:prstGeom prst="ellipse">
            <a:avLst/>
          </a:prstGeom>
          <a:noFill/>
          <a:ln w="9525">
            <a:solidFill>
              <a:schemeClr val="tx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A29D2F2-5AC8-4927-AA1D-19630D333830}"/>
              </a:ext>
            </a:extLst>
          </p:cNvPr>
          <p:cNvCxnSpPr>
            <a:cxnSpLocks/>
          </p:cNvCxnSpPr>
          <p:nvPr userDrawn="1"/>
        </p:nvCxnSpPr>
        <p:spPr>
          <a:xfrm>
            <a:off x="0" y="141831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3C00AF5-6CFB-4B05-922E-59446B4D5F1D}"/>
              </a:ext>
            </a:extLst>
          </p:cNvPr>
          <p:cNvCxnSpPr>
            <a:cxnSpLocks/>
          </p:cNvCxnSpPr>
          <p:nvPr userDrawn="1"/>
        </p:nvCxnSpPr>
        <p:spPr>
          <a:xfrm>
            <a:off x="0" y="2717320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8D8426E-B0F3-4A04-99ED-0D9D1A7A694E}"/>
              </a:ext>
            </a:extLst>
          </p:cNvPr>
          <p:cNvCxnSpPr>
            <a:cxnSpLocks/>
          </p:cNvCxnSpPr>
          <p:nvPr userDrawn="1"/>
        </p:nvCxnSpPr>
        <p:spPr>
          <a:xfrm flipV="1">
            <a:off x="1284270" y="1"/>
            <a:ext cx="0" cy="7099442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4D2183DA-6999-4DF4-AE0B-EDCD204668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20808" y="3961597"/>
            <a:ext cx="3636230" cy="2359025"/>
          </a:xfrm>
        </p:spPr>
        <p:txBody>
          <a:bodyPr anchor="b">
            <a:normAutofit/>
          </a:bodyPr>
          <a:lstStyle>
            <a:lvl1pPr algn="r">
              <a:defRPr sz="960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677865358"/>
      </p:ext>
    </p:extLst>
  </p:cSld>
  <p:clrMapOvr>
    <a:masterClrMapping/>
  </p:clrMapOvr>
  <p:hf hd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_finale_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e 9">
            <a:extLst>
              <a:ext uri="{FF2B5EF4-FFF2-40B4-BE49-F238E27FC236}">
                <a16:creationId xmlns:a16="http://schemas.microsoft.com/office/drawing/2014/main" id="{29206C3E-8262-4BAC-A209-F4327335E1F0}"/>
              </a:ext>
            </a:extLst>
          </p:cNvPr>
          <p:cNvSpPr/>
          <p:nvPr userDrawn="1"/>
        </p:nvSpPr>
        <p:spPr>
          <a:xfrm rot="11483929">
            <a:off x="1293786" y="-5274490"/>
            <a:ext cx="10887270" cy="10887979"/>
          </a:xfrm>
          <a:prstGeom prst="ellipse">
            <a:avLst/>
          </a:prstGeom>
          <a:gradFill flip="none" rotWithShape="1">
            <a:gsLst>
              <a:gs pos="38000">
                <a:schemeClr val="tx1">
                  <a:lumMod val="0"/>
                  <a:lumOff val="100000"/>
                  <a:alpha val="0"/>
                </a:schemeClr>
              </a:gs>
              <a:gs pos="82000">
                <a:schemeClr val="accent3">
                  <a:alpha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 dirty="0">
              <a:latin typeface="Manrope" pitchFamily="2" charset="0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89FF9E0-0F2A-4E7B-ADD7-33314E9E9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275" y="4295077"/>
            <a:ext cx="8640763" cy="1299008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Chiusura / Ringraziamenti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19AA845-D4AF-40CE-B7F3-A1B95A20D2F3}"/>
              </a:ext>
            </a:extLst>
          </p:cNvPr>
          <p:cNvSpPr/>
          <p:nvPr userDrawn="1"/>
        </p:nvSpPr>
        <p:spPr>
          <a:xfrm>
            <a:off x="0" y="4295076"/>
            <a:ext cx="1284270" cy="1284270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A29D2F2-5AC8-4927-AA1D-19630D333830}"/>
              </a:ext>
            </a:extLst>
          </p:cNvPr>
          <p:cNvCxnSpPr>
            <a:cxnSpLocks/>
          </p:cNvCxnSpPr>
          <p:nvPr userDrawn="1"/>
        </p:nvCxnSpPr>
        <p:spPr>
          <a:xfrm>
            <a:off x="0" y="4295076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3C00AF5-6CFB-4B05-922E-59446B4D5F1D}"/>
              </a:ext>
            </a:extLst>
          </p:cNvPr>
          <p:cNvCxnSpPr>
            <a:cxnSpLocks/>
          </p:cNvCxnSpPr>
          <p:nvPr userDrawn="1"/>
        </p:nvCxnSpPr>
        <p:spPr>
          <a:xfrm>
            <a:off x="0" y="5594084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8D8426E-B0F3-4A04-99ED-0D9D1A7A694E}"/>
              </a:ext>
            </a:extLst>
          </p:cNvPr>
          <p:cNvCxnSpPr>
            <a:cxnSpLocks/>
          </p:cNvCxnSpPr>
          <p:nvPr userDrawn="1"/>
        </p:nvCxnSpPr>
        <p:spPr>
          <a:xfrm flipV="1">
            <a:off x="1284270" y="1"/>
            <a:ext cx="0" cy="7099442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e 10">
            <a:extLst>
              <a:ext uri="{FF2B5EF4-FFF2-40B4-BE49-F238E27FC236}">
                <a16:creationId xmlns:a16="http://schemas.microsoft.com/office/drawing/2014/main" id="{E4786A85-B23B-420C-9463-CF262A126A21}"/>
              </a:ext>
            </a:extLst>
          </p:cNvPr>
          <p:cNvSpPr/>
          <p:nvPr userDrawn="1"/>
        </p:nvSpPr>
        <p:spPr>
          <a:xfrm rot="11483929">
            <a:off x="652366" y="5545716"/>
            <a:ext cx="10887270" cy="10887979"/>
          </a:xfrm>
          <a:prstGeom prst="ellipse">
            <a:avLst/>
          </a:prstGeom>
          <a:gradFill flip="none" rotWithShape="1">
            <a:gsLst>
              <a:gs pos="38000">
                <a:schemeClr val="tx1">
                  <a:lumMod val="0"/>
                  <a:lumOff val="100000"/>
                  <a:alpha val="0"/>
                </a:schemeClr>
              </a:gs>
              <a:gs pos="82000">
                <a:schemeClr val="accent3">
                  <a:alpha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 dirty="0">
              <a:latin typeface="Manrop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60933"/>
      </p:ext>
    </p:extLst>
  </p:cSld>
  <p:clrMapOvr>
    <a:masterClrMapping/>
  </p:clrMapOvr>
  <p:hf hd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_finale_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9FF9E0-0F2A-4E7B-ADD7-33314E9E9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275" y="4295077"/>
            <a:ext cx="8640763" cy="1299008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Chiusura / Ringraziamenti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19AA845-D4AF-40CE-B7F3-A1B95A20D2F3}"/>
              </a:ext>
            </a:extLst>
          </p:cNvPr>
          <p:cNvSpPr/>
          <p:nvPr userDrawn="1"/>
        </p:nvSpPr>
        <p:spPr>
          <a:xfrm>
            <a:off x="0" y="4295076"/>
            <a:ext cx="1284270" cy="1284270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A29D2F2-5AC8-4927-AA1D-19630D333830}"/>
              </a:ext>
            </a:extLst>
          </p:cNvPr>
          <p:cNvCxnSpPr>
            <a:cxnSpLocks/>
          </p:cNvCxnSpPr>
          <p:nvPr userDrawn="1"/>
        </p:nvCxnSpPr>
        <p:spPr>
          <a:xfrm>
            <a:off x="0" y="4295076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3C00AF5-6CFB-4B05-922E-59446B4D5F1D}"/>
              </a:ext>
            </a:extLst>
          </p:cNvPr>
          <p:cNvCxnSpPr>
            <a:cxnSpLocks/>
          </p:cNvCxnSpPr>
          <p:nvPr userDrawn="1"/>
        </p:nvCxnSpPr>
        <p:spPr>
          <a:xfrm>
            <a:off x="0" y="5594084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8D8426E-B0F3-4A04-99ED-0D9D1A7A694E}"/>
              </a:ext>
            </a:extLst>
          </p:cNvPr>
          <p:cNvCxnSpPr>
            <a:cxnSpLocks/>
          </p:cNvCxnSpPr>
          <p:nvPr userDrawn="1"/>
        </p:nvCxnSpPr>
        <p:spPr>
          <a:xfrm flipV="1">
            <a:off x="1284270" y="1"/>
            <a:ext cx="0" cy="7099442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086599"/>
      </p:ext>
    </p:extLst>
  </p:cSld>
  <p:clrMapOvr>
    <a:masterClrMapping/>
  </p:clrMapOvr>
  <p:hf hd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ina base_ testo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808073"/>
            <a:ext cx="8640000" cy="840083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8640000" cy="4429125"/>
          </a:xfrm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46082020"/>
      </p:ext>
    </p:extLst>
  </p:cSld>
  <p:clrMapOvr>
    <a:masterClrMapping/>
  </p:clrMapOvr>
  <p:hf hd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ina base_ testo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08073"/>
            <a:ext cx="11522075" cy="840083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5330113" cy="4429125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0" name="Segnaposto testo 6">
            <a:extLst>
              <a:ext uri="{FF2B5EF4-FFF2-40B4-BE49-F238E27FC236}">
                <a16:creationId xmlns:a16="http://schemas.microsoft.com/office/drawing/2014/main" id="{A91EDD17-1F39-46F2-A6AE-0DA93D9DE7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53549" y="2060575"/>
            <a:ext cx="5330113" cy="4429125"/>
          </a:xfrm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58911263"/>
      </p:ext>
    </p:extLst>
  </p:cSld>
  <p:clrMapOvr>
    <a:masterClrMapping/>
  </p:clrMapOvr>
  <p:hf hd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ina base_ testo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08073"/>
            <a:ext cx="11522075" cy="840083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16275" y="2060575"/>
            <a:ext cx="8640762" cy="4429125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8" name="Segnaposto testo 6">
            <a:extLst>
              <a:ext uri="{FF2B5EF4-FFF2-40B4-BE49-F238E27FC236}">
                <a16:creationId xmlns:a16="http://schemas.microsoft.com/office/drawing/2014/main" id="{E3A4E093-361F-4C37-B47B-B067A8415F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4" y="2060575"/>
            <a:ext cx="2601668" cy="4429125"/>
          </a:xfrm>
        </p:spPr>
        <p:txBody>
          <a:bodyPr/>
          <a:lstStyle>
            <a:lvl1pPr marL="342900" indent="-342900">
              <a:buAutoNum type="arabicPeriod"/>
              <a:defRPr b="1"/>
            </a:lvl1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endParaRPr lang="it-IT" dirty="0"/>
          </a:p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endParaRPr lang="it-IT" dirty="0"/>
          </a:p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/>
              <a:t>ipsum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06052242"/>
      </p:ext>
    </p:extLst>
  </p:cSld>
  <p:clrMapOvr>
    <a:masterClrMapping/>
  </p:clrMapOvr>
  <p:hf hd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ina base_Ogget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12652"/>
            <a:ext cx="11522075" cy="84008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5458E8-0508-42CF-A7E2-ABE84A714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2060576"/>
            <a:ext cx="11522075" cy="4146550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‹N›</a:t>
            </a:fld>
            <a:endParaRPr lang="it-IT"/>
          </a:p>
        </p:txBody>
      </p:sp>
      <p:sp>
        <p:nvSpPr>
          <p:cNvPr id="7" name="Segnaposto testo 11">
            <a:extLst>
              <a:ext uri="{FF2B5EF4-FFF2-40B4-BE49-F238E27FC236}">
                <a16:creationId xmlns:a16="http://schemas.microsoft.com/office/drawing/2014/main" id="{6924BD38-C241-45AE-9D16-9EE806C4074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62" y="6207125"/>
            <a:ext cx="11522076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52635050"/>
      </p:ext>
    </p:extLst>
  </p:cSld>
  <p:clrMapOvr>
    <a:masterClrMapping/>
  </p:clrMapOvr>
  <p:hf hd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ina colonna _ testo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0933319C-8AC5-4764-9981-AEA331D30C57}"/>
              </a:ext>
            </a:extLst>
          </p:cNvPr>
          <p:cNvSpPr/>
          <p:nvPr userDrawn="1"/>
        </p:nvSpPr>
        <p:spPr>
          <a:xfrm>
            <a:off x="0" y="0"/>
            <a:ext cx="28559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847A823-6861-4ED7-916A-EB4BF5CE6D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4" y="808073"/>
            <a:ext cx="2163688" cy="840083"/>
          </a:xfrm>
        </p:spPr>
        <p:txBody>
          <a:bodyPr/>
          <a:lstStyle>
            <a:lvl1pPr>
              <a:defRPr/>
            </a:lvl1pPr>
          </a:lstStyle>
          <a:p>
            <a:r>
              <a:rPr lang="it-IT" dirty="0"/>
              <a:t>Inserire titolo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86D3BA3-83F0-4C02-8636-ACA6EA9DF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CB1FEA7-7590-4AD0-A0B1-480920690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95199BD-4F67-4AA1-A795-95C0BF541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67325048-9832-400A-BAC7-02B5977E3E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2163762" cy="4429125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1C0D3E2E-2AFC-47C5-ADBC-3E40FCEC1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16275" y="2060575"/>
            <a:ext cx="8640763" cy="4429125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89223726"/>
      </p:ext>
    </p:extLst>
  </p:cSld>
  <p:clrMapOvr>
    <a:masterClrMapping/>
  </p:clrMapOvr>
  <p:hf hdr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ina colonna _ oggetto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0933319C-8AC5-4764-9981-AEA331D30C57}"/>
              </a:ext>
            </a:extLst>
          </p:cNvPr>
          <p:cNvSpPr/>
          <p:nvPr userDrawn="1"/>
        </p:nvSpPr>
        <p:spPr>
          <a:xfrm>
            <a:off x="0" y="0"/>
            <a:ext cx="28559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847A823-6861-4ED7-916A-EB4BF5CE6D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4" y="808073"/>
            <a:ext cx="2163688" cy="840083"/>
          </a:xfrm>
        </p:spPr>
        <p:txBody>
          <a:bodyPr/>
          <a:lstStyle>
            <a:lvl1pPr>
              <a:defRPr/>
            </a:lvl1pPr>
          </a:lstStyle>
          <a:p>
            <a:r>
              <a:rPr lang="it-IT" dirty="0"/>
              <a:t>Inserire titolo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86D3BA3-83F0-4C02-8636-ACA6EA9DF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CB1FEA7-7590-4AD0-A0B1-480920690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95199BD-4F67-4AA1-A795-95C0BF541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67325048-9832-400A-BAC7-02B5977E3E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2163762" cy="4429125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9B8341C8-2CFC-44BF-90C6-72E69DB8889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16275" y="2060575"/>
            <a:ext cx="8640762" cy="3997325"/>
          </a:xfrm>
          <a:noFill/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1B32F2C4-840A-465D-B8D3-9DE2BF3FC6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16275" y="6207125"/>
            <a:ext cx="5232400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99474222"/>
      </p:ext>
    </p:extLst>
  </p:cSld>
  <p:clrMapOvr>
    <a:masterClrMapping/>
  </p:clrMapOvr>
  <p:hf hdr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ina sfondo colore _ oggetto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12652"/>
            <a:ext cx="11522075" cy="84008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5458E8-0508-42CF-A7E2-ABE84A714D6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963" y="2060576"/>
            <a:ext cx="11522075" cy="4146550"/>
          </a:xfrm>
          <a:noFill/>
        </p:spPr>
        <p:txBody>
          <a:bodyPr/>
          <a:lstStyle>
            <a:lvl1pPr>
              <a:defRPr/>
            </a:lvl1pPr>
          </a:lstStyle>
          <a:p>
            <a:pPr lvl="0"/>
            <a:r>
              <a:rPr lang="it-IT" dirty="0"/>
              <a:t>Inserire testo / oggetto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‹N›</a:t>
            </a:fld>
            <a:endParaRPr lang="it-IT"/>
          </a:p>
        </p:txBody>
      </p:sp>
      <p:sp>
        <p:nvSpPr>
          <p:cNvPr id="7" name="Segnaposto testo 11">
            <a:extLst>
              <a:ext uri="{FF2B5EF4-FFF2-40B4-BE49-F238E27FC236}">
                <a16:creationId xmlns:a16="http://schemas.microsoft.com/office/drawing/2014/main" id="{8E2D0317-6708-4FD8-83CC-23BC5CFD3B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62" y="6207125"/>
            <a:ext cx="5232400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94786828"/>
      </p:ext>
    </p:extLst>
  </p:cSld>
  <p:clrMapOvr>
    <a:masterClrMapping/>
  </p:clrMapOvr>
  <p:hf hdr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ina immagine _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858C886A-46B2-4CBC-A989-B9F302647C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20316" y="812652"/>
            <a:ext cx="6471684" cy="5677048"/>
          </a:xfrm>
          <a:noFill/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12652"/>
            <a:ext cx="5034479" cy="840083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13E84B02-C61F-4F06-B7D2-53B386310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963" y="2060575"/>
            <a:ext cx="5106987" cy="4429125"/>
          </a:xfrm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82007860"/>
      </p:ext>
    </p:extLst>
  </p:cSld>
  <p:clrMapOvr>
    <a:masterClrMapping/>
  </p:clrMapOvr>
  <p:hf hdr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ina immagine _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BF578AB8-DC96-4BF4-9F97-D7DA508CF3E9}"/>
              </a:ext>
            </a:extLst>
          </p:cNvPr>
          <p:cNvSpPr/>
          <p:nvPr userDrawn="1"/>
        </p:nvSpPr>
        <p:spPr>
          <a:xfrm>
            <a:off x="0" y="0"/>
            <a:ext cx="2855913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858C886A-46B2-4CBC-A989-B9F302647C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6120" y="812652"/>
            <a:ext cx="4355183" cy="5677048"/>
          </a:xfrm>
          <a:noFill/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5192" y="812652"/>
            <a:ext cx="6021846" cy="840083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4BEA68D2-13D7-4E83-8B67-3B7D4B3EBF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35192" y="2060575"/>
            <a:ext cx="6021846" cy="4429125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355788590"/>
      </p:ext>
    </p:extLst>
  </p:cSld>
  <p:clrMapOvr>
    <a:masterClrMapping/>
  </p:clrMapOvr>
  <p:hf hdr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ina didascalia 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12652"/>
            <a:ext cx="6696458" cy="840083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13E84B02-C61F-4F06-B7D2-53B386310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963" y="2060575"/>
            <a:ext cx="6696458" cy="4429125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9" name="Segnaposto testo 11">
            <a:extLst>
              <a:ext uri="{FF2B5EF4-FFF2-40B4-BE49-F238E27FC236}">
                <a16:creationId xmlns:a16="http://schemas.microsoft.com/office/drawing/2014/main" id="{44C15745-FE91-4F85-912A-DE21BA99A8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31074" y="6207125"/>
            <a:ext cx="4525963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  <p:sp>
        <p:nvSpPr>
          <p:cNvPr id="13" name="Segnaposto contenuto 10">
            <a:extLst>
              <a:ext uri="{FF2B5EF4-FFF2-40B4-BE49-F238E27FC236}">
                <a16:creationId xmlns:a16="http://schemas.microsoft.com/office/drawing/2014/main" id="{981C075B-AD13-4CF1-8E6F-EFDE96C167B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331075" y="800100"/>
            <a:ext cx="4525963" cy="5407025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47988122"/>
      </p:ext>
    </p:extLst>
  </p:cSld>
  <p:clrMapOvr>
    <a:masterClrMapping/>
  </p:clrMapOvr>
  <p:hf hdr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ina didascalia 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12652"/>
            <a:ext cx="6696458" cy="840083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13E84B02-C61F-4F06-B7D2-53B386310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962" y="2060575"/>
            <a:ext cx="6696457" cy="4429125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9" name="Segnaposto testo 11">
            <a:extLst>
              <a:ext uri="{FF2B5EF4-FFF2-40B4-BE49-F238E27FC236}">
                <a16:creationId xmlns:a16="http://schemas.microsoft.com/office/drawing/2014/main" id="{44C15745-FE91-4F85-912A-DE21BA99A8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31074" y="6207125"/>
            <a:ext cx="4525963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  <p:sp>
        <p:nvSpPr>
          <p:cNvPr id="14" name="Segnaposto testo 11">
            <a:extLst>
              <a:ext uri="{FF2B5EF4-FFF2-40B4-BE49-F238E27FC236}">
                <a16:creationId xmlns:a16="http://schemas.microsoft.com/office/drawing/2014/main" id="{347D0FBD-1472-468C-84DA-540ADCCDF14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31074" y="3138105"/>
            <a:ext cx="4525963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  <p:sp>
        <p:nvSpPr>
          <p:cNvPr id="18" name="Segnaposto contenuto 10">
            <a:extLst>
              <a:ext uri="{FF2B5EF4-FFF2-40B4-BE49-F238E27FC236}">
                <a16:creationId xmlns:a16="http://schemas.microsoft.com/office/drawing/2014/main" id="{AE654BE7-A245-475E-B2C5-2D5C0EA5B87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331075" y="3867807"/>
            <a:ext cx="4525963" cy="2339318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9" name="Segnaposto contenuto 10">
            <a:extLst>
              <a:ext uri="{FF2B5EF4-FFF2-40B4-BE49-F238E27FC236}">
                <a16:creationId xmlns:a16="http://schemas.microsoft.com/office/drawing/2014/main" id="{C7FD40C7-9A42-4239-BA55-CFB8D43C528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7331075" y="799291"/>
            <a:ext cx="4525963" cy="2339318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16789372"/>
      </p:ext>
    </p:extLst>
  </p:cSld>
  <p:clrMapOvr>
    <a:masterClrMapping/>
  </p:clrMapOvr>
  <p:hf hd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ina didascalia _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808073"/>
            <a:ext cx="8640000" cy="840083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6"/>
            <a:ext cx="8640000" cy="761756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D48807E7-406F-46DA-A7FF-0C9752585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3234752"/>
            <a:ext cx="5423999" cy="2972374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9" name="Segnaposto testo 11">
            <a:extLst>
              <a:ext uri="{FF2B5EF4-FFF2-40B4-BE49-F238E27FC236}">
                <a16:creationId xmlns:a16="http://schemas.microsoft.com/office/drawing/2014/main" id="{833CAB92-1558-4E15-91D9-6F44CDF88B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62" y="6207125"/>
            <a:ext cx="5423999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B0E56354-394B-4187-9F9C-3EC0AFE56EF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463201" y="3234752"/>
            <a:ext cx="5423999" cy="2972374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1" name="Segnaposto testo 11">
            <a:extLst>
              <a:ext uri="{FF2B5EF4-FFF2-40B4-BE49-F238E27FC236}">
                <a16:creationId xmlns:a16="http://schemas.microsoft.com/office/drawing/2014/main" id="{FA2B0198-8A91-4620-9797-8C5B2DBFE1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63200" y="6207125"/>
            <a:ext cx="5423999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91770056"/>
      </p:ext>
    </p:extLst>
  </p:cSld>
  <p:clrMapOvr>
    <a:masterClrMapping/>
  </p:clrMapOvr>
  <p:hf hdr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gina grafica _ 2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1BA738B4-CAEF-4DF6-8F86-853259BEF8CA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982591"/>
            <a:ext cx="0" cy="4926573"/>
          </a:xfrm>
          <a:prstGeom prst="line">
            <a:avLst/>
          </a:prstGeom>
          <a:ln w="6350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e 16">
            <a:extLst>
              <a:ext uri="{FF2B5EF4-FFF2-40B4-BE49-F238E27FC236}">
                <a16:creationId xmlns:a16="http://schemas.microsoft.com/office/drawing/2014/main" id="{4C773052-8674-4F4A-B692-74398E7F6181}"/>
              </a:ext>
            </a:extLst>
          </p:cNvPr>
          <p:cNvSpPr/>
          <p:nvPr userDrawn="1"/>
        </p:nvSpPr>
        <p:spPr>
          <a:xfrm>
            <a:off x="-72" y="1982591"/>
            <a:ext cx="6095999" cy="6086885"/>
          </a:xfrm>
          <a:prstGeom prst="ellipse">
            <a:avLst/>
          </a:prstGeom>
          <a:noFill/>
          <a:ln w="6350">
            <a:solidFill>
              <a:schemeClr val="tx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4494B2F9-56E8-468F-84B7-6289E8C13D51}"/>
              </a:ext>
            </a:extLst>
          </p:cNvPr>
          <p:cNvSpPr/>
          <p:nvPr userDrawn="1"/>
        </p:nvSpPr>
        <p:spPr>
          <a:xfrm>
            <a:off x="6096000" y="1982591"/>
            <a:ext cx="6095999" cy="6086885"/>
          </a:xfrm>
          <a:prstGeom prst="ellipse">
            <a:avLst/>
          </a:prstGeom>
          <a:noFill/>
          <a:ln w="6350">
            <a:solidFill>
              <a:schemeClr val="tx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A18E4507-53BE-463C-8276-54DFB4E83D3E}"/>
              </a:ext>
            </a:extLst>
          </p:cNvPr>
          <p:cNvCxnSpPr>
            <a:cxnSpLocks/>
          </p:cNvCxnSpPr>
          <p:nvPr userDrawn="1"/>
        </p:nvCxnSpPr>
        <p:spPr>
          <a:xfrm>
            <a:off x="0" y="1982591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04950" y="2887039"/>
            <a:ext cx="3400570" cy="210620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12" name="Segnaposto testo 6">
            <a:extLst>
              <a:ext uri="{FF2B5EF4-FFF2-40B4-BE49-F238E27FC236}">
                <a16:creationId xmlns:a16="http://schemas.microsoft.com/office/drawing/2014/main" id="{58D49EF2-5E35-412C-A5DD-2A6A604FC3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79792" y="2887039"/>
            <a:ext cx="3400570" cy="210620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2E32AEAB-53EF-4B9D-AE36-D26FBF01B4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04950" y="2239963"/>
            <a:ext cx="3400425" cy="441325"/>
          </a:xfrm>
        </p:spPr>
        <p:txBody>
          <a:bodyPr anchor="b">
            <a:noAutofit/>
          </a:bodyPr>
          <a:lstStyle>
            <a:lvl1pPr>
              <a:defRPr sz="1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16" name="Segnaposto testo 9">
            <a:extLst>
              <a:ext uri="{FF2B5EF4-FFF2-40B4-BE49-F238E27FC236}">
                <a16:creationId xmlns:a16="http://schemas.microsoft.com/office/drawing/2014/main" id="{8BDCC8A1-442C-4890-928F-754837D401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79792" y="2239963"/>
            <a:ext cx="3400425" cy="441325"/>
          </a:xfrm>
        </p:spPr>
        <p:txBody>
          <a:bodyPr anchor="b">
            <a:noAutofit/>
          </a:bodyPr>
          <a:lstStyle>
            <a:lvl1pPr>
              <a:defRPr sz="1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</p:spTree>
    <p:extLst>
      <p:ext uri="{BB962C8B-B14F-4D97-AF65-F5344CB8AC3E}">
        <p14:creationId xmlns:p14="http://schemas.microsoft.com/office/powerpoint/2010/main" val="4238616272"/>
      </p:ext>
    </p:extLst>
  </p:cSld>
  <p:clrMapOvr>
    <a:masterClrMapping/>
  </p:clrMapOvr>
  <p:hf hd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gina grafica _ 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po 16">
            <a:extLst>
              <a:ext uri="{FF2B5EF4-FFF2-40B4-BE49-F238E27FC236}">
                <a16:creationId xmlns:a16="http://schemas.microsoft.com/office/drawing/2014/main" id="{DCF77920-E824-44B3-85EA-05F2EDB6BF3F}"/>
              </a:ext>
            </a:extLst>
          </p:cNvPr>
          <p:cNvGrpSpPr/>
          <p:nvPr userDrawn="1"/>
        </p:nvGrpSpPr>
        <p:grpSpPr>
          <a:xfrm>
            <a:off x="4176734" y="1982590"/>
            <a:ext cx="3851031" cy="4875409"/>
            <a:chOff x="4176734" y="0"/>
            <a:chExt cx="3851031" cy="6858000"/>
          </a:xfrm>
        </p:grpSpPr>
        <p:cxnSp>
          <p:nvCxnSpPr>
            <p:cNvPr id="18" name="Connettore diritto 17">
              <a:extLst>
                <a:ext uri="{FF2B5EF4-FFF2-40B4-BE49-F238E27FC236}">
                  <a16:creationId xmlns:a16="http://schemas.microsoft.com/office/drawing/2014/main" id="{CB615DED-059D-4796-99B1-A05563D44C0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76734" y="0"/>
              <a:ext cx="0" cy="6858000"/>
            </a:xfrm>
            <a:prstGeom prst="line">
              <a:avLst/>
            </a:prstGeom>
            <a:ln w="6350">
              <a:solidFill>
                <a:schemeClr val="tx2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diritto 18">
              <a:extLst>
                <a:ext uri="{FF2B5EF4-FFF2-40B4-BE49-F238E27FC236}">
                  <a16:creationId xmlns:a16="http://schemas.microsoft.com/office/drawing/2014/main" id="{92005C28-C91C-45A7-A685-8802C446CB6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027765" y="0"/>
              <a:ext cx="0" cy="6858000"/>
            </a:xfrm>
            <a:prstGeom prst="line">
              <a:avLst/>
            </a:prstGeom>
            <a:ln w="6350">
              <a:solidFill>
                <a:schemeClr val="tx2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CE81B289-B295-4C91-973A-E265802F8343}"/>
              </a:ext>
            </a:extLst>
          </p:cNvPr>
          <p:cNvCxnSpPr>
            <a:cxnSpLocks/>
          </p:cNvCxnSpPr>
          <p:nvPr userDrawn="1"/>
        </p:nvCxnSpPr>
        <p:spPr>
          <a:xfrm>
            <a:off x="0" y="1982591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620" y="2887039"/>
            <a:ext cx="3100906" cy="360266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2E32AEAB-53EF-4B9D-AE36-D26FBF01B4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8643" y="2239963"/>
            <a:ext cx="3100906" cy="441325"/>
          </a:xfrm>
        </p:spPr>
        <p:txBody>
          <a:bodyPr anchor="b">
            <a:noAutofit/>
          </a:bodyPr>
          <a:lstStyle>
            <a:lvl1pPr>
              <a:defRPr sz="1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30" name="Segnaposto testo 6">
            <a:extLst>
              <a:ext uri="{FF2B5EF4-FFF2-40B4-BE49-F238E27FC236}">
                <a16:creationId xmlns:a16="http://schemas.microsoft.com/office/drawing/2014/main" id="{0C5DB749-C07B-4557-8B31-C5C44DDA999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51535" y="2887039"/>
            <a:ext cx="3100906" cy="360266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31" name="Segnaposto testo 9">
            <a:extLst>
              <a:ext uri="{FF2B5EF4-FFF2-40B4-BE49-F238E27FC236}">
                <a16:creationId xmlns:a16="http://schemas.microsoft.com/office/drawing/2014/main" id="{642D4EEC-FAC4-4C46-BB9F-3BA54588E41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1558" y="2239963"/>
            <a:ext cx="3100906" cy="441325"/>
          </a:xfrm>
        </p:spPr>
        <p:txBody>
          <a:bodyPr anchor="b">
            <a:noAutofit/>
          </a:bodyPr>
          <a:lstStyle>
            <a:lvl1pPr>
              <a:defRPr sz="1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32" name="Segnaposto testo 6">
            <a:extLst>
              <a:ext uri="{FF2B5EF4-FFF2-40B4-BE49-F238E27FC236}">
                <a16:creationId xmlns:a16="http://schemas.microsoft.com/office/drawing/2014/main" id="{8310C023-87FF-43B4-9428-3E2652BDB8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76189" y="2887039"/>
            <a:ext cx="3100906" cy="360266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33" name="Segnaposto testo 9">
            <a:extLst>
              <a:ext uri="{FF2B5EF4-FFF2-40B4-BE49-F238E27FC236}">
                <a16:creationId xmlns:a16="http://schemas.microsoft.com/office/drawing/2014/main" id="{0FB8C8B8-D4F7-4669-8F3B-F456A7ECFC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76212" y="2239963"/>
            <a:ext cx="3100906" cy="441325"/>
          </a:xfrm>
        </p:spPr>
        <p:txBody>
          <a:bodyPr anchor="b">
            <a:noAutofit/>
          </a:bodyPr>
          <a:lstStyle>
            <a:lvl1pPr>
              <a:defRPr sz="1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</p:spTree>
    <p:extLst>
      <p:ext uri="{BB962C8B-B14F-4D97-AF65-F5344CB8AC3E}">
        <p14:creationId xmlns:p14="http://schemas.microsoft.com/office/powerpoint/2010/main" val="4229763896"/>
      </p:ext>
    </p:extLst>
  </p:cSld>
  <p:clrMapOvr>
    <a:masterClrMapping/>
  </p:clrMapOvr>
  <p:hf hd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gina grafica _ 4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po 29">
            <a:extLst>
              <a:ext uri="{FF2B5EF4-FFF2-40B4-BE49-F238E27FC236}">
                <a16:creationId xmlns:a16="http://schemas.microsoft.com/office/drawing/2014/main" id="{8C804B3B-AD2E-43B7-A236-4B70FBB66BF5}"/>
              </a:ext>
            </a:extLst>
          </p:cNvPr>
          <p:cNvGrpSpPr/>
          <p:nvPr userDrawn="1"/>
        </p:nvGrpSpPr>
        <p:grpSpPr>
          <a:xfrm>
            <a:off x="3216275" y="1982591"/>
            <a:ext cx="5753528" cy="4875409"/>
            <a:chOff x="3216275" y="-24549"/>
            <a:chExt cx="5753528" cy="6882549"/>
          </a:xfrm>
        </p:grpSpPr>
        <p:cxnSp>
          <p:nvCxnSpPr>
            <p:cNvPr id="31" name="Connettore diritto 30">
              <a:extLst>
                <a:ext uri="{FF2B5EF4-FFF2-40B4-BE49-F238E27FC236}">
                  <a16:creationId xmlns:a16="http://schemas.microsoft.com/office/drawing/2014/main" id="{44FAA9BE-8AF8-49B0-92FC-678C2D2924A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096000" y="-24549"/>
              <a:ext cx="0" cy="6882549"/>
            </a:xfrm>
            <a:prstGeom prst="line">
              <a:avLst/>
            </a:prstGeom>
            <a:ln w="6350">
              <a:solidFill>
                <a:schemeClr val="tx2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diritto 31">
              <a:extLst>
                <a:ext uri="{FF2B5EF4-FFF2-40B4-BE49-F238E27FC236}">
                  <a16:creationId xmlns:a16="http://schemas.microsoft.com/office/drawing/2014/main" id="{E563AC02-AAB4-4E22-88B1-7040959183F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216275" y="-24549"/>
              <a:ext cx="0" cy="6882549"/>
            </a:xfrm>
            <a:prstGeom prst="line">
              <a:avLst/>
            </a:prstGeom>
            <a:ln w="6350">
              <a:solidFill>
                <a:schemeClr val="tx2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ttore diritto 32">
              <a:extLst>
                <a:ext uri="{FF2B5EF4-FFF2-40B4-BE49-F238E27FC236}">
                  <a16:creationId xmlns:a16="http://schemas.microsoft.com/office/drawing/2014/main" id="{F723C070-52A1-4662-85E9-0FE98E37ECF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969803" y="-24549"/>
              <a:ext cx="0" cy="6882549"/>
            </a:xfrm>
            <a:prstGeom prst="line">
              <a:avLst/>
            </a:prstGeom>
            <a:ln w="6350">
              <a:solidFill>
                <a:schemeClr val="tx2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Connettore diritto 34">
            <a:extLst>
              <a:ext uri="{FF2B5EF4-FFF2-40B4-BE49-F238E27FC236}">
                <a16:creationId xmlns:a16="http://schemas.microsoft.com/office/drawing/2014/main" id="{CA8ECBF8-204B-4371-89C9-ED0E38546FF7}"/>
              </a:ext>
            </a:extLst>
          </p:cNvPr>
          <p:cNvCxnSpPr>
            <a:cxnSpLocks/>
          </p:cNvCxnSpPr>
          <p:nvPr userDrawn="1"/>
        </p:nvCxnSpPr>
        <p:spPr>
          <a:xfrm>
            <a:off x="0" y="1982591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620" y="2887039"/>
            <a:ext cx="2503621" cy="360266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2E32AEAB-53EF-4B9D-AE36-D26FBF01B4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8643" y="2239963"/>
            <a:ext cx="2503514" cy="441325"/>
          </a:xfrm>
        </p:spPr>
        <p:txBody>
          <a:bodyPr anchor="b">
            <a:noAutofit/>
          </a:bodyPr>
          <a:lstStyle>
            <a:lvl1pPr>
              <a:defRPr sz="14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769E06E2-5F0D-4920-A3E9-64AE757EB613}"/>
              </a:ext>
            </a:extLst>
          </p:cNvPr>
          <p:cNvSpPr/>
          <p:nvPr userDrawn="1"/>
        </p:nvSpPr>
        <p:spPr>
          <a:xfrm>
            <a:off x="339511" y="3544304"/>
            <a:ext cx="2869255" cy="2945397"/>
          </a:xfrm>
          <a:prstGeom prst="ellipse">
            <a:avLst/>
          </a:prstGeom>
          <a:noFill/>
          <a:ln w="6350">
            <a:solidFill>
              <a:schemeClr val="tx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it-IT" sz="1400"/>
          </a:p>
        </p:txBody>
      </p:sp>
      <p:sp>
        <p:nvSpPr>
          <p:cNvPr id="21" name="Segnaposto testo 6">
            <a:extLst>
              <a:ext uri="{FF2B5EF4-FFF2-40B4-BE49-F238E27FC236}">
                <a16:creationId xmlns:a16="http://schemas.microsoft.com/office/drawing/2014/main" id="{4DA14660-E3DE-4786-8628-2BDB623B542F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3414561" y="2887039"/>
            <a:ext cx="2503621" cy="360266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22" name="Segnaposto testo 9">
            <a:extLst>
              <a:ext uri="{FF2B5EF4-FFF2-40B4-BE49-F238E27FC236}">
                <a16:creationId xmlns:a16="http://schemas.microsoft.com/office/drawing/2014/main" id="{38062A0A-3D00-4F2E-A78C-520C7A8814B0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3414584" y="2239963"/>
            <a:ext cx="2503514" cy="441325"/>
          </a:xfrm>
        </p:spPr>
        <p:txBody>
          <a:bodyPr anchor="b">
            <a:noAutofit/>
          </a:bodyPr>
          <a:lstStyle>
            <a:lvl1pPr>
              <a:defRPr sz="14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3" name="Segnaposto testo 6">
            <a:extLst>
              <a:ext uri="{FF2B5EF4-FFF2-40B4-BE49-F238E27FC236}">
                <a16:creationId xmlns:a16="http://schemas.microsoft.com/office/drawing/2014/main" id="{3FA3924C-C133-43D4-9617-6E7333D996FB}"/>
              </a:ext>
            </a:extLst>
          </p:cNvPr>
          <p:cNvSpPr>
            <a:spLocks noGrp="1"/>
          </p:cNvSpPr>
          <p:nvPr userDrawn="1">
            <p:ph type="body" sz="quarter" idx="18"/>
          </p:nvPr>
        </p:nvSpPr>
        <p:spPr>
          <a:xfrm>
            <a:off x="6250229" y="2887039"/>
            <a:ext cx="2503621" cy="360266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24" name="Segnaposto testo 9">
            <a:extLst>
              <a:ext uri="{FF2B5EF4-FFF2-40B4-BE49-F238E27FC236}">
                <a16:creationId xmlns:a16="http://schemas.microsoft.com/office/drawing/2014/main" id="{4F293ED1-7D64-49B8-81A0-5F5FB11E3592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6250252" y="2239963"/>
            <a:ext cx="2503514" cy="441325"/>
          </a:xfrm>
        </p:spPr>
        <p:txBody>
          <a:bodyPr anchor="b">
            <a:noAutofit/>
          </a:bodyPr>
          <a:lstStyle>
            <a:lvl1pPr>
              <a:defRPr sz="14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5" name="Segnaposto testo 6">
            <a:extLst>
              <a:ext uri="{FF2B5EF4-FFF2-40B4-BE49-F238E27FC236}">
                <a16:creationId xmlns:a16="http://schemas.microsoft.com/office/drawing/2014/main" id="{34980872-E501-48A5-8B13-B7016BEEE029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9157816" y="2887039"/>
            <a:ext cx="2503621" cy="360266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26" name="Segnaposto testo 9">
            <a:extLst>
              <a:ext uri="{FF2B5EF4-FFF2-40B4-BE49-F238E27FC236}">
                <a16:creationId xmlns:a16="http://schemas.microsoft.com/office/drawing/2014/main" id="{7359F283-E0AA-4871-A428-A58C8F3F0AAC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157839" y="2239963"/>
            <a:ext cx="2503514" cy="441325"/>
          </a:xfrm>
        </p:spPr>
        <p:txBody>
          <a:bodyPr anchor="b">
            <a:noAutofit/>
          </a:bodyPr>
          <a:lstStyle>
            <a:lvl1pPr>
              <a:defRPr sz="14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101D1BE9-9067-430D-A318-4BC1405F006A}"/>
              </a:ext>
            </a:extLst>
          </p:cNvPr>
          <p:cNvSpPr/>
          <p:nvPr userDrawn="1"/>
        </p:nvSpPr>
        <p:spPr>
          <a:xfrm>
            <a:off x="3223388" y="3544304"/>
            <a:ext cx="2869255" cy="2945397"/>
          </a:xfrm>
          <a:prstGeom prst="ellipse">
            <a:avLst/>
          </a:prstGeom>
          <a:noFill/>
          <a:ln w="6350">
            <a:solidFill>
              <a:schemeClr val="tx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it-IT" sz="1400"/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F88114C5-1930-4807-8B76-4565A5FFB9B5}"/>
              </a:ext>
            </a:extLst>
          </p:cNvPr>
          <p:cNvSpPr/>
          <p:nvPr userDrawn="1"/>
        </p:nvSpPr>
        <p:spPr>
          <a:xfrm>
            <a:off x="6089680" y="3544304"/>
            <a:ext cx="2869255" cy="2945397"/>
          </a:xfrm>
          <a:prstGeom prst="ellipse">
            <a:avLst/>
          </a:prstGeom>
          <a:noFill/>
          <a:ln w="6350">
            <a:solidFill>
              <a:schemeClr val="tx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it-IT" sz="1400"/>
          </a:p>
        </p:txBody>
      </p:sp>
      <p:sp>
        <p:nvSpPr>
          <p:cNvPr id="29" name="Ovale 28">
            <a:extLst>
              <a:ext uri="{FF2B5EF4-FFF2-40B4-BE49-F238E27FC236}">
                <a16:creationId xmlns:a16="http://schemas.microsoft.com/office/drawing/2014/main" id="{E2D6333A-9B81-4325-A926-22F5E403D75F}"/>
              </a:ext>
            </a:extLst>
          </p:cNvPr>
          <p:cNvSpPr/>
          <p:nvPr userDrawn="1"/>
        </p:nvSpPr>
        <p:spPr>
          <a:xfrm>
            <a:off x="8964764" y="3544304"/>
            <a:ext cx="2869255" cy="2945397"/>
          </a:xfrm>
          <a:prstGeom prst="ellipse">
            <a:avLst/>
          </a:prstGeom>
          <a:noFill/>
          <a:ln w="6350">
            <a:solidFill>
              <a:schemeClr val="tx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it-IT" sz="1400"/>
          </a:p>
        </p:txBody>
      </p:sp>
    </p:spTree>
    <p:extLst>
      <p:ext uri="{BB962C8B-B14F-4D97-AF65-F5344CB8AC3E}">
        <p14:creationId xmlns:p14="http://schemas.microsoft.com/office/powerpoint/2010/main" val="169860835"/>
      </p:ext>
    </p:extLst>
  </p:cSld>
  <p:clrMapOvr>
    <a:masterClrMapping/>
  </p:clrMapOvr>
  <p:hf hd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ina Evidenza _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325365"/>
            <a:ext cx="11522075" cy="4222679"/>
          </a:xfrm>
        </p:spPr>
        <p:txBody>
          <a:bodyPr anchor="ctr"/>
          <a:lstStyle>
            <a:lvl1pPr>
              <a:defRPr sz="4000" b="0"/>
            </a:lvl1pPr>
          </a:lstStyle>
          <a:p>
            <a:r>
              <a:rPr lang="it-IT" dirty="0"/>
              <a:t>Inserire testo in evidenza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6FCB4558-5B0B-4E68-99C0-73044CD4F7EE}"/>
              </a:ext>
            </a:extLst>
          </p:cNvPr>
          <p:cNvSpPr/>
          <p:nvPr userDrawn="1"/>
        </p:nvSpPr>
        <p:spPr>
          <a:xfrm>
            <a:off x="-1366766" y="1325366"/>
            <a:ext cx="4222679" cy="4222679"/>
          </a:xfrm>
          <a:prstGeom prst="ellipse">
            <a:avLst/>
          </a:prstGeom>
          <a:noFill/>
          <a:ln w="9525">
            <a:solidFill>
              <a:schemeClr val="tx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5CD3E5C6-1FD7-4A9E-A65F-282056577FB3}"/>
              </a:ext>
            </a:extLst>
          </p:cNvPr>
          <p:cNvCxnSpPr>
            <a:cxnSpLocks/>
          </p:cNvCxnSpPr>
          <p:nvPr userDrawn="1"/>
        </p:nvCxnSpPr>
        <p:spPr>
          <a:xfrm>
            <a:off x="0" y="1325366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D9DB920E-F5AB-4AF8-BFFC-D380A2D7FEAE}"/>
              </a:ext>
            </a:extLst>
          </p:cNvPr>
          <p:cNvCxnSpPr>
            <a:cxnSpLocks/>
          </p:cNvCxnSpPr>
          <p:nvPr userDrawn="1"/>
        </p:nvCxnSpPr>
        <p:spPr>
          <a:xfrm>
            <a:off x="0" y="5548045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708820"/>
      </p:ext>
    </p:extLst>
  </p:cSld>
  <p:clrMapOvr>
    <a:masterClrMapping/>
  </p:clrMapOvr>
  <p:hf hdr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ina Evidenza _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3771" y="1775639"/>
            <a:ext cx="10664455" cy="2317896"/>
          </a:xfrm>
          <a:ln>
            <a:noFill/>
          </a:ln>
        </p:spPr>
        <p:txBody>
          <a:bodyPr anchor="b"/>
          <a:lstStyle>
            <a:lvl1pPr algn="ctr">
              <a:defRPr sz="4800" b="0"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testo in evidenza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6FCB4558-5B0B-4E68-99C0-73044CD4F7EE}"/>
              </a:ext>
            </a:extLst>
          </p:cNvPr>
          <p:cNvSpPr/>
          <p:nvPr userDrawn="1"/>
        </p:nvSpPr>
        <p:spPr>
          <a:xfrm>
            <a:off x="3233122" y="757946"/>
            <a:ext cx="5725755" cy="5725755"/>
          </a:xfrm>
          <a:prstGeom prst="ellipse">
            <a:avLst/>
          </a:prstGeom>
          <a:noFill/>
          <a:ln w="9525">
            <a:solidFill>
              <a:schemeClr val="tx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2"/>
              </a:solidFill>
            </a:endParaRP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5CD3E5C6-1FD7-4A9E-A65F-282056577FB3}"/>
              </a:ext>
            </a:extLst>
          </p:cNvPr>
          <p:cNvCxnSpPr>
            <a:cxnSpLocks/>
          </p:cNvCxnSpPr>
          <p:nvPr userDrawn="1"/>
        </p:nvCxnSpPr>
        <p:spPr>
          <a:xfrm>
            <a:off x="0" y="729943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D9DB920E-F5AB-4AF8-BFFC-D380A2D7FEAE}"/>
              </a:ext>
            </a:extLst>
          </p:cNvPr>
          <p:cNvCxnSpPr>
            <a:cxnSpLocks/>
          </p:cNvCxnSpPr>
          <p:nvPr userDrawn="1"/>
        </p:nvCxnSpPr>
        <p:spPr>
          <a:xfrm>
            <a:off x="0" y="6483710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5FA801A9-B23D-4656-8AFA-3E413EDFA6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3588" y="4536830"/>
            <a:ext cx="10664825" cy="601907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21018887"/>
      </p:ext>
    </p:extLst>
  </p:cSld>
  <p:clrMapOvr>
    <a:masterClrMapping/>
  </p:clrMapOvr>
  <p:hf hdr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A">
    <p:bg>
      <p:bgPr>
        <a:gradFill>
          <a:gsLst>
            <a:gs pos="0">
              <a:schemeClr val="tx1"/>
            </a:gs>
            <a:gs pos="100000">
              <a:srgbClr val="102C5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erchio">
            <a:extLst>
              <a:ext uri="{FF2B5EF4-FFF2-40B4-BE49-F238E27FC236}">
                <a16:creationId xmlns:a16="http://schemas.microsoft.com/office/drawing/2014/main" id="{56981913-F8C0-4C8E-BB7B-7BC3561BF2B0}"/>
              </a:ext>
            </a:extLst>
          </p:cNvPr>
          <p:cNvSpPr/>
          <p:nvPr userDrawn="1"/>
        </p:nvSpPr>
        <p:spPr>
          <a:xfrm flipH="1" flipV="1">
            <a:off x="7559558" y="-1156784"/>
            <a:ext cx="4010434" cy="4010172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9" name="Cerchio">
            <a:extLst>
              <a:ext uri="{FF2B5EF4-FFF2-40B4-BE49-F238E27FC236}">
                <a16:creationId xmlns:a16="http://schemas.microsoft.com/office/drawing/2014/main" id="{649E0AD4-335A-42F3-8E0C-15F7DB670B3E}"/>
              </a:ext>
            </a:extLst>
          </p:cNvPr>
          <p:cNvSpPr/>
          <p:nvPr userDrawn="1"/>
        </p:nvSpPr>
        <p:spPr>
          <a:xfrm rot="16200000" flipH="1">
            <a:off x="7559428" y="2853390"/>
            <a:ext cx="4010432" cy="4010171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2" name="Tema / Titolo / Docente  |  00. 00. 0000">
            <a:extLst>
              <a:ext uri="{FF2B5EF4-FFF2-40B4-BE49-F238E27FC236}">
                <a16:creationId xmlns:a16="http://schemas.microsoft.com/office/drawing/2014/main" id="{99FF4CA3-BA67-0511-3FE3-11769597A30E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5929933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>
              <a:lnSpc>
                <a:spcPct val="100000"/>
              </a:lnSpc>
              <a:defRPr sz="1200">
                <a:solidFill>
                  <a:schemeClr val="bg1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sp>
        <p:nvSpPr>
          <p:cNvPr id="3" name="Titolo 5">
            <a:extLst>
              <a:ext uri="{FF2B5EF4-FFF2-40B4-BE49-F238E27FC236}">
                <a16:creationId xmlns:a16="http://schemas.microsoft.com/office/drawing/2014/main" id="{5660309B-4011-4FF9-71E9-5BC51EF56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287" y="2853390"/>
            <a:ext cx="6880589" cy="2324100"/>
          </a:xfrm>
        </p:spPr>
        <p:txBody>
          <a:bodyPr lIns="0" tIns="360000" rIns="0" bIns="0" anchor="t"/>
          <a:lstStyle>
            <a:lvl1pPr>
              <a:defRPr lang="it-IT" dirty="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Inserire titolo</a:t>
            </a:r>
            <a:br>
              <a:rPr lang="it-IT" dirty="0"/>
            </a:br>
            <a:r>
              <a:rPr lang="it-IT" dirty="0"/>
              <a:t>Presentazione</a:t>
            </a:r>
          </a:p>
        </p:txBody>
      </p: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2B7B3A0A-3A1B-42DE-B9AE-23655BAD3745}"/>
              </a:ext>
            </a:extLst>
          </p:cNvPr>
          <p:cNvCxnSpPr>
            <a:cxnSpLocks/>
          </p:cNvCxnSpPr>
          <p:nvPr userDrawn="1"/>
        </p:nvCxnSpPr>
        <p:spPr>
          <a:xfrm>
            <a:off x="11569992" y="0"/>
            <a:ext cx="0" cy="6858000"/>
          </a:xfrm>
          <a:prstGeom prst="line">
            <a:avLst/>
          </a:prstGeom>
          <a:ln w="6350">
            <a:solidFill>
              <a:schemeClr val="accent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FD11F552-5459-4905-94FE-760C82166453}"/>
              </a:ext>
            </a:extLst>
          </p:cNvPr>
          <p:cNvCxnSpPr>
            <a:cxnSpLocks/>
          </p:cNvCxnSpPr>
          <p:nvPr userDrawn="1"/>
        </p:nvCxnSpPr>
        <p:spPr>
          <a:xfrm>
            <a:off x="7559558" y="0"/>
            <a:ext cx="0" cy="6858000"/>
          </a:xfrm>
          <a:prstGeom prst="line">
            <a:avLst/>
          </a:prstGeom>
          <a:ln w="6350">
            <a:solidFill>
              <a:schemeClr val="accent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FFD66269-DBF7-485E-8F18-092A9E8BABC4}"/>
              </a:ext>
            </a:extLst>
          </p:cNvPr>
          <p:cNvCxnSpPr>
            <a:cxnSpLocks/>
          </p:cNvCxnSpPr>
          <p:nvPr userDrawn="1"/>
        </p:nvCxnSpPr>
        <p:spPr>
          <a:xfrm>
            <a:off x="0" y="2853390"/>
            <a:ext cx="12192000" cy="0"/>
          </a:xfrm>
          <a:prstGeom prst="line">
            <a:avLst/>
          </a:prstGeom>
          <a:ln w="9525">
            <a:solidFill>
              <a:schemeClr val="accent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Elemento grafico 11">
            <a:extLst>
              <a:ext uri="{FF2B5EF4-FFF2-40B4-BE49-F238E27FC236}">
                <a16:creationId xmlns:a16="http://schemas.microsoft.com/office/drawing/2014/main" id="{94515F6A-9DF6-40BB-BDD8-BD43378490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2492" y="540462"/>
            <a:ext cx="5954100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524743"/>
      </p:ext>
    </p:extLst>
  </p:cSld>
  <p:clrMapOvr>
    <a:masterClrMapping/>
  </p:clrMapOvr>
  <p:hf hdr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B">
    <p:bg>
      <p:bgPr>
        <a:gradFill>
          <a:gsLst>
            <a:gs pos="0">
              <a:schemeClr val="tx1"/>
            </a:gs>
            <a:gs pos="100000">
              <a:srgbClr val="102C5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vale 35">
            <a:extLst>
              <a:ext uri="{FF2B5EF4-FFF2-40B4-BE49-F238E27FC236}">
                <a16:creationId xmlns:a16="http://schemas.microsoft.com/office/drawing/2014/main" id="{51B3AA80-97EC-50CB-4FE0-29FF43A159AF}"/>
              </a:ext>
            </a:extLst>
          </p:cNvPr>
          <p:cNvSpPr/>
          <p:nvPr userDrawn="1"/>
        </p:nvSpPr>
        <p:spPr>
          <a:xfrm rot="13500000">
            <a:off x="2609" y="-5443635"/>
            <a:ext cx="10887979" cy="10887270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lang="it-IT"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38" name="Ovale 37">
            <a:extLst>
              <a:ext uri="{FF2B5EF4-FFF2-40B4-BE49-F238E27FC236}">
                <a16:creationId xmlns:a16="http://schemas.microsoft.com/office/drawing/2014/main" id="{0F01AAD3-5366-6929-C4BA-2E51CD3F31D4}"/>
              </a:ext>
            </a:extLst>
          </p:cNvPr>
          <p:cNvSpPr/>
          <p:nvPr userDrawn="1"/>
        </p:nvSpPr>
        <p:spPr>
          <a:xfrm rot="19314398">
            <a:off x="2609" y="5451017"/>
            <a:ext cx="10887979" cy="10887270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lang="it-IT"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0" name="Linea">
            <a:extLst>
              <a:ext uri="{FF2B5EF4-FFF2-40B4-BE49-F238E27FC236}">
                <a16:creationId xmlns:a16="http://schemas.microsoft.com/office/drawing/2014/main" id="{2889EA06-D03D-AD37-B610-762B18DC9D96}"/>
              </a:ext>
            </a:extLst>
          </p:cNvPr>
          <p:cNvSpPr/>
          <p:nvPr userDrawn="1"/>
        </p:nvSpPr>
        <p:spPr>
          <a:xfrm rot="10800000" flipH="1">
            <a:off x="10895557" y="1057"/>
            <a:ext cx="1" cy="6855889"/>
          </a:xfrm>
          <a:prstGeom prst="line">
            <a:avLst/>
          </a:prstGeom>
          <a:ln w="6350">
            <a:solidFill>
              <a:schemeClr val="accent2">
                <a:alpha val="50000"/>
              </a:schemeClr>
            </a:solidFill>
            <a:miter lim="400000"/>
          </a:ln>
        </p:spPr>
        <p:txBody>
          <a:bodyPr lIns="25399" tIns="25399" rIns="25399" bIns="25399" anchor="ctr"/>
          <a:lstStyle/>
          <a:p>
            <a:endParaRPr sz="1200" dirty="0">
              <a:latin typeface="Manrope" pitchFamily="2" charset="0"/>
            </a:endParaRPr>
          </a:p>
        </p:txBody>
      </p:sp>
      <p:sp>
        <p:nvSpPr>
          <p:cNvPr id="11" name="Linea">
            <a:extLst>
              <a:ext uri="{FF2B5EF4-FFF2-40B4-BE49-F238E27FC236}">
                <a16:creationId xmlns:a16="http://schemas.microsoft.com/office/drawing/2014/main" id="{1C01A8D5-245E-26D8-2ECA-82D4764647AF}"/>
              </a:ext>
            </a:extLst>
          </p:cNvPr>
          <p:cNvSpPr/>
          <p:nvPr userDrawn="1"/>
        </p:nvSpPr>
        <p:spPr>
          <a:xfrm rot="10800000">
            <a:off x="-3064" y="5436688"/>
            <a:ext cx="12198128" cy="1"/>
          </a:xfrm>
          <a:prstGeom prst="line">
            <a:avLst/>
          </a:prstGeom>
          <a:ln w="6350">
            <a:solidFill>
              <a:schemeClr val="accent2">
                <a:alpha val="50000"/>
              </a:schemeClr>
            </a:solidFill>
            <a:miter lim="400000"/>
          </a:ln>
        </p:spPr>
        <p:txBody>
          <a:bodyPr lIns="25399" tIns="25399" rIns="25399" bIns="25399" anchor="ctr"/>
          <a:lstStyle/>
          <a:p>
            <a:endParaRPr sz="1200" dirty="0">
              <a:latin typeface="Manrope" pitchFamily="2" charset="0"/>
            </a:endParaRPr>
          </a:p>
        </p:txBody>
      </p:sp>
      <p:sp>
        <p:nvSpPr>
          <p:cNvPr id="24" name="Titolo 5">
            <a:extLst>
              <a:ext uri="{FF2B5EF4-FFF2-40B4-BE49-F238E27FC236}">
                <a16:creationId xmlns:a16="http://schemas.microsoft.com/office/drawing/2014/main" id="{7A3C36CA-9D5D-490C-3E31-571AF7EC54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376" y="2970949"/>
            <a:ext cx="10297220" cy="1979441"/>
          </a:xfrm>
          <a:prstGeom prst="rect">
            <a:avLst/>
          </a:prstGeom>
        </p:spPr>
        <p:txBody>
          <a:bodyPr lIns="0" tIns="360000" rIns="0" bIns="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Inserire titolo</a:t>
            </a:r>
            <a:br>
              <a:rPr lang="it-IT" dirty="0"/>
            </a:br>
            <a:r>
              <a:rPr lang="it-IT" dirty="0"/>
              <a:t>Presentazione</a:t>
            </a:r>
          </a:p>
        </p:txBody>
      </p:sp>
      <p:sp>
        <p:nvSpPr>
          <p:cNvPr id="25" name="Tema / Titolo / Docente  |  00. 00. 0000">
            <a:extLst>
              <a:ext uri="{FF2B5EF4-FFF2-40B4-BE49-F238E27FC236}">
                <a16:creationId xmlns:a16="http://schemas.microsoft.com/office/drawing/2014/main" id="{A4A528BE-7AD2-13B5-15DC-484153FDCFB1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5929933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pic>
        <p:nvPicPr>
          <p:cNvPr id="8" name="Elemento grafico 7">
            <a:extLst>
              <a:ext uri="{FF2B5EF4-FFF2-40B4-BE49-F238E27FC236}">
                <a16:creationId xmlns:a16="http://schemas.microsoft.com/office/drawing/2014/main" id="{4978E107-0E7C-4890-A34A-5BCED721F4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2492" y="540462"/>
            <a:ext cx="5954100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827362"/>
      </p:ext>
    </p:extLst>
  </p:cSld>
  <p:clrMapOvr>
    <a:masterClrMapping/>
  </p:clrMapOvr>
  <p:hf hdr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C">
    <p:bg>
      <p:bgPr>
        <a:gradFill>
          <a:gsLst>
            <a:gs pos="0">
              <a:schemeClr val="tx1"/>
            </a:gs>
            <a:gs pos="100000">
              <a:srgbClr val="102C5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erchio">
            <a:extLst>
              <a:ext uri="{FF2B5EF4-FFF2-40B4-BE49-F238E27FC236}">
                <a16:creationId xmlns:a16="http://schemas.microsoft.com/office/drawing/2014/main" id="{56981913-F8C0-4C8E-BB7B-7BC3561BF2B0}"/>
              </a:ext>
            </a:extLst>
          </p:cNvPr>
          <p:cNvSpPr/>
          <p:nvPr userDrawn="1"/>
        </p:nvSpPr>
        <p:spPr>
          <a:xfrm flipH="1" flipV="1">
            <a:off x="7559558" y="-2132835"/>
            <a:ext cx="4010434" cy="4010172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9" name="Cerchio">
            <a:extLst>
              <a:ext uri="{FF2B5EF4-FFF2-40B4-BE49-F238E27FC236}">
                <a16:creationId xmlns:a16="http://schemas.microsoft.com/office/drawing/2014/main" id="{649E0AD4-335A-42F3-8E0C-15F7DB670B3E}"/>
              </a:ext>
            </a:extLst>
          </p:cNvPr>
          <p:cNvSpPr/>
          <p:nvPr userDrawn="1"/>
        </p:nvSpPr>
        <p:spPr>
          <a:xfrm rot="16200000" flipH="1">
            <a:off x="7559428" y="1877339"/>
            <a:ext cx="4010432" cy="4010171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2B7B3A0A-3A1B-42DE-B9AE-23655BAD3745}"/>
              </a:ext>
            </a:extLst>
          </p:cNvPr>
          <p:cNvCxnSpPr>
            <a:cxnSpLocks/>
          </p:cNvCxnSpPr>
          <p:nvPr userDrawn="1"/>
        </p:nvCxnSpPr>
        <p:spPr>
          <a:xfrm>
            <a:off x="11569992" y="0"/>
            <a:ext cx="0" cy="6858000"/>
          </a:xfrm>
          <a:prstGeom prst="line">
            <a:avLst/>
          </a:prstGeom>
          <a:ln w="6350">
            <a:solidFill>
              <a:schemeClr val="accent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FD11F552-5459-4905-94FE-760C82166453}"/>
              </a:ext>
            </a:extLst>
          </p:cNvPr>
          <p:cNvCxnSpPr>
            <a:cxnSpLocks/>
          </p:cNvCxnSpPr>
          <p:nvPr userDrawn="1"/>
        </p:nvCxnSpPr>
        <p:spPr>
          <a:xfrm>
            <a:off x="7559558" y="0"/>
            <a:ext cx="0" cy="6858000"/>
          </a:xfrm>
          <a:prstGeom prst="line">
            <a:avLst/>
          </a:prstGeom>
          <a:ln w="6350">
            <a:solidFill>
              <a:schemeClr val="accent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FFD66269-DBF7-485E-8F18-092A9E8BABC4}"/>
              </a:ext>
            </a:extLst>
          </p:cNvPr>
          <p:cNvCxnSpPr>
            <a:cxnSpLocks/>
          </p:cNvCxnSpPr>
          <p:nvPr userDrawn="1"/>
        </p:nvCxnSpPr>
        <p:spPr>
          <a:xfrm>
            <a:off x="0" y="1877339"/>
            <a:ext cx="12192000" cy="0"/>
          </a:xfrm>
          <a:prstGeom prst="line">
            <a:avLst/>
          </a:prstGeom>
          <a:ln w="9525">
            <a:solidFill>
              <a:schemeClr val="accent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ttangolo 32">
            <a:extLst>
              <a:ext uri="{FF2B5EF4-FFF2-40B4-BE49-F238E27FC236}">
                <a16:creationId xmlns:a16="http://schemas.microsoft.com/office/drawing/2014/main" id="{564180DC-AD4B-4F8C-914F-204E338B55C6}"/>
              </a:ext>
            </a:extLst>
          </p:cNvPr>
          <p:cNvSpPr/>
          <p:nvPr userDrawn="1"/>
        </p:nvSpPr>
        <p:spPr>
          <a:xfrm>
            <a:off x="-16626" y="5892398"/>
            <a:ext cx="12240000" cy="9777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01548B87-AC5B-48E7-A6B0-C793F68438B4}"/>
              </a:ext>
            </a:extLst>
          </p:cNvPr>
          <p:cNvSpPr/>
          <p:nvPr userDrawn="1"/>
        </p:nvSpPr>
        <p:spPr>
          <a:xfrm>
            <a:off x="8242773" y="6120966"/>
            <a:ext cx="504000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5" name="Connettore diritto 34">
            <a:extLst>
              <a:ext uri="{FF2B5EF4-FFF2-40B4-BE49-F238E27FC236}">
                <a16:creationId xmlns:a16="http://schemas.microsoft.com/office/drawing/2014/main" id="{A91BC61B-4A49-4557-BF5D-5DA81E25DE83}"/>
              </a:ext>
            </a:extLst>
          </p:cNvPr>
          <p:cNvCxnSpPr>
            <a:cxnSpLocks/>
          </p:cNvCxnSpPr>
          <p:nvPr userDrawn="1"/>
        </p:nvCxnSpPr>
        <p:spPr>
          <a:xfrm>
            <a:off x="6750850" y="6120966"/>
            <a:ext cx="0" cy="504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ma / Titolo / Docente  |  00. 00. 0000">
            <a:extLst>
              <a:ext uri="{FF2B5EF4-FFF2-40B4-BE49-F238E27FC236}">
                <a16:creationId xmlns:a16="http://schemas.microsoft.com/office/drawing/2014/main" id="{5353E32B-EE52-44DA-A6FC-84EEB714A3B1}"/>
              </a:ext>
            </a:extLst>
          </p:cNvPr>
          <p:cNvSpPr txBox="1">
            <a:spLocks noGrp="1"/>
          </p:cNvSpPr>
          <p:nvPr>
            <p:ph type="body" sz="quarter" idx="26" hasCustomPrompt="1"/>
          </p:nvPr>
        </p:nvSpPr>
        <p:spPr>
          <a:xfrm>
            <a:off x="7416483" y="6260516"/>
            <a:ext cx="524076" cy="272997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Logo</a:t>
            </a:r>
          </a:p>
        </p:txBody>
      </p:sp>
      <p:sp>
        <p:nvSpPr>
          <p:cNvPr id="37" name="Esagono 36">
            <a:extLst>
              <a:ext uri="{FF2B5EF4-FFF2-40B4-BE49-F238E27FC236}">
                <a16:creationId xmlns:a16="http://schemas.microsoft.com/office/drawing/2014/main" id="{3EBD82D5-A4A6-4DD0-B39D-655F56CDBC05}"/>
              </a:ext>
            </a:extLst>
          </p:cNvPr>
          <p:cNvSpPr/>
          <p:nvPr userDrawn="1"/>
        </p:nvSpPr>
        <p:spPr>
          <a:xfrm rot="16200000">
            <a:off x="10649167" y="6156966"/>
            <a:ext cx="504000" cy="432000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Tema / Titolo / Docente  |  00. 00. 0000">
            <a:extLst>
              <a:ext uri="{FF2B5EF4-FFF2-40B4-BE49-F238E27FC236}">
                <a16:creationId xmlns:a16="http://schemas.microsoft.com/office/drawing/2014/main" id="{C97648FE-1FA6-4962-A0FC-8873722D07F5}"/>
              </a:ext>
            </a:extLst>
          </p:cNvPr>
          <p:cNvSpPr txBox="1">
            <a:spLocks noGrp="1"/>
          </p:cNvSpPr>
          <p:nvPr>
            <p:ph type="body" sz="quarter" idx="27" hasCustomPrompt="1"/>
          </p:nvPr>
        </p:nvSpPr>
        <p:spPr>
          <a:xfrm>
            <a:off x="8779709" y="6260516"/>
            <a:ext cx="524076" cy="272997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Logo</a:t>
            </a:r>
          </a:p>
        </p:txBody>
      </p:sp>
      <p:sp>
        <p:nvSpPr>
          <p:cNvPr id="39" name="Tema / Titolo / Docente  |  00. 00. 0000">
            <a:extLst>
              <a:ext uri="{FF2B5EF4-FFF2-40B4-BE49-F238E27FC236}">
                <a16:creationId xmlns:a16="http://schemas.microsoft.com/office/drawing/2014/main" id="{CCC73668-C5BC-4AB7-92D2-E205DC98EB42}"/>
              </a:ext>
            </a:extLst>
          </p:cNvPr>
          <p:cNvSpPr txBox="1">
            <a:spLocks noGrp="1"/>
          </p:cNvSpPr>
          <p:nvPr>
            <p:ph type="body" sz="quarter" idx="28" hasCustomPrompt="1"/>
          </p:nvPr>
        </p:nvSpPr>
        <p:spPr>
          <a:xfrm>
            <a:off x="11150198" y="6260516"/>
            <a:ext cx="524076" cy="272997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Logo</a:t>
            </a:r>
          </a:p>
        </p:txBody>
      </p:sp>
      <p:sp>
        <p:nvSpPr>
          <p:cNvPr id="40" name="Segnaposto testo 3">
            <a:extLst>
              <a:ext uri="{FF2B5EF4-FFF2-40B4-BE49-F238E27FC236}">
                <a16:creationId xmlns:a16="http://schemas.microsoft.com/office/drawing/2014/main" id="{446005EF-5C5B-4B72-85A7-C7004733CA7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961669" y="6207246"/>
            <a:ext cx="674660" cy="270931"/>
          </a:xfrm>
        </p:spPr>
        <p:txBody>
          <a:bodyPr>
            <a:normAutofit/>
          </a:bodyPr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Dicitura 01</a:t>
            </a:r>
          </a:p>
        </p:txBody>
      </p:sp>
      <p:sp>
        <p:nvSpPr>
          <p:cNvPr id="41" name="Triangolo isoscele 40">
            <a:extLst>
              <a:ext uri="{FF2B5EF4-FFF2-40B4-BE49-F238E27FC236}">
                <a16:creationId xmlns:a16="http://schemas.microsoft.com/office/drawing/2014/main" id="{71279365-3CCE-402B-ABB5-C39BD1AC2DA0}"/>
              </a:ext>
            </a:extLst>
          </p:cNvPr>
          <p:cNvSpPr/>
          <p:nvPr userDrawn="1"/>
        </p:nvSpPr>
        <p:spPr>
          <a:xfrm>
            <a:off x="6983179" y="6120966"/>
            <a:ext cx="504000" cy="5040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2" name="Connettore diritto 41">
            <a:extLst>
              <a:ext uri="{FF2B5EF4-FFF2-40B4-BE49-F238E27FC236}">
                <a16:creationId xmlns:a16="http://schemas.microsoft.com/office/drawing/2014/main" id="{76F44909-F709-436A-A25B-B59C973CEFAB}"/>
              </a:ext>
            </a:extLst>
          </p:cNvPr>
          <p:cNvCxnSpPr>
            <a:cxnSpLocks/>
          </p:cNvCxnSpPr>
          <p:nvPr userDrawn="1"/>
        </p:nvCxnSpPr>
        <p:spPr>
          <a:xfrm>
            <a:off x="10480093" y="6120966"/>
            <a:ext cx="0" cy="504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Segnaposto testo 3">
            <a:extLst>
              <a:ext uri="{FF2B5EF4-FFF2-40B4-BE49-F238E27FC236}">
                <a16:creationId xmlns:a16="http://schemas.microsoft.com/office/drawing/2014/main" id="{01BAC789-9BCA-4690-944F-B5A25170FEE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90912" y="6207246"/>
            <a:ext cx="674660" cy="270931"/>
          </a:xfrm>
        </p:spPr>
        <p:txBody>
          <a:bodyPr>
            <a:normAutofit/>
          </a:bodyPr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Dicitura 01</a:t>
            </a:r>
          </a:p>
        </p:txBody>
      </p:sp>
      <p:sp>
        <p:nvSpPr>
          <p:cNvPr id="2" name="Tema / Titolo / Docente  |  00. 00. 0000">
            <a:extLst>
              <a:ext uri="{FF2B5EF4-FFF2-40B4-BE49-F238E27FC236}">
                <a16:creationId xmlns:a16="http://schemas.microsoft.com/office/drawing/2014/main" id="{99FF4CA3-BA67-0511-3FE3-11769597A30E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689057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>
              <a:lnSpc>
                <a:spcPct val="100000"/>
              </a:lnSpc>
              <a:defRPr sz="1400">
                <a:solidFill>
                  <a:schemeClr val="bg1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sp>
        <p:nvSpPr>
          <p:cNvPr id="3" name="Titolo 5">
            <a:extLst>
              <a:ext uri="{FF2B5EF4-FFF2-40B4-BE49-F238E27FC236}">
                <a16:creationId xmlns:a16="http://schemas.microsoft.com/office/drawing/2014/main" id="{5660309B-4011-4FF9-71E9-5BC51EF56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287" y="1877339"/>
            <a:ext cx="6853229" cy="2324100"/>
          </a:xfrm>
        </p:spPr>
        <p:txBody>
          <a:bodyPr lIns="0" tIns="360000" rIns="0" bIns="0" anchor="t"/>
          <a:lstStyle>
            <a:lvl1pPr>
              <a:defRPr lang="it-IT" dirty="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Inserire titolo</a:t>
            </a:r>
          </a:p>
        </p:txBody>
      </p:sp>
      <p:pic>
        <p:nvPicPr>
          <p:cNvPr id="22" name="Elemento grafico 21">
            <a:extLst>
              <a:ext uri="{FF2B5EF4-FFF2-40B4-BE49-F238E27FC236}">
                <a16:creationId xmlns:a16="http://schemas.microsoft.com/office/drawing/2014/main" id="{5E1FED23-FE8F-4AA5-8F99-77A7300CE9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0933" y="6124700"/>
            <a:ext cx="43485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674686"/>
      </p:ext>
    </p:extLst>
  </p:cSld>
  <p:clrMapOvr>
    <a:masterClrMapping/>
  </p:clrMapOvr>
  <p:hf hdr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e 3">
            <a:extLst>
              <a:ext uri="{FF2B5EF4-FFF2-40B4-BE49-F238E27FC236}">
                <a16:creationId xmlns:a16="http://schemas.microsoft.com/office/drawing/2014/main" id="{0F18E289-8097-CB41-B2E0-E50D794D361D}"/>
              </a:ext>
            </a:extLst>
          </p:cNvPr>
          <p:cNvSpPr/>
          <p:nvPr userDrawn="1"/>
        </p:nvSpPr>
        <p:spPr>
          <a:xfrm>
            <a:off x="2609" y="1424519"/>
            <a:ext cx="10887979" cy="10887270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lang="it-IT"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62" name="Linea">
            <a:extLst>
              <a:ext uri="{FF2B5EF4-FFF2-40B4-BE49-F238E27FC236}">
                <a16:creationId xmlns:a16="http://schemas.microsoft.com/office/drawing/2014/main" id="{54CC51DA-C723-F8DB-C158-F298D04F09C3}"/>
              </a:ext>
            </a:extLst>
          </p:cNvPr>
          <p:cNvSpPr/>
          <p:nvPr userDrawn="1"/>
        </p:nvSpPr>
        <p:spPr>
          <a:xfrm>
            <a:off x="0" y="1416971"/>
            <a:ext cx="12192795" cy="0"/>
          </a:xfrm>
          <a:prstGeom prst="line">
            <a:avLst/>
          </a:prstGeom>
          <a:ln w="6350">
            <a:solidFill>
              <a:schemeClr val="accent2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3" name="Linea">
            <a:extLst>
              <a:ext uri="{FF2B5EF4-FFF2-40B4-BE49-F238E27FC236}">
                <a16:creationId xmlns:a16="http://schemas.microsoft.com/office/drawing/2014/main" id="{212AA810-2E06-6DB2-CF2D-E8B825DA18E6}"/>
              </a:ext>
            </a:extLst>
          </p:cNvPr>
          <p:cNvSpPr/>
          <p:nvPr userDrawn="1"/>
        </p:nvSpPr>
        <p:spPr>
          <a:xfrm rot="10800000">
            <a:off x="10895558" y="-1590"/>
            <a:ext cx="7018" cy="5891664"/>
          </a:xfrm>
          <a:prstGeom prst="line">
            <a:avLst/>
          </a:prstGeom>
          <a:ln w="6350">
            <a:solidFill>
              <a:schemeClr val="accent2">
                <a:alpha val="50000"/>
              </a:schemeClr>
            </a:solidFill>
            <a:miter lim="400000"/>
          </a:ln>
        </p:spPr>
        <p:txBody>
          <a:bodyPr lIns="25399" tIns="25399" rIns="25399" bIns="25399" anchor="ctr"/>
          <a:lstStyle/>
          <a:p>
            <a:endParaRPr sz="1200" dirty="0">
              <a:latin typeface="Manrope" pitchFamily="2" charset="0"/>
            </a:endParaRPr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1526C403-D8EF-49F4-AE98-8D0CC36DA1EF}"/>
              </a:ext>
            </a:extLst>
          </p:cNvPr>
          <p:cNvSpPr/>
          <p:nvPr userDrawn="1"/>
        </p:nvSpPr>
        <p:spPr>
          <a:xfrm>
            <a:off x="2609" y="-9484154"/>
            <a:ext cx="10887979" cy="10887270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lang="it-IT"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5B4B5C94-938D-4545-A8F7-FF115E36179C}"/>
              </a:ext>
            </a:extLst>
          </p:cNvPr>
          <p:cNvSpPr/>
          <p:nvPr userDrawn="1"/>
        </p:nvSpPr>
        <p:spPr>
          <a:xfrm>
            <a:off x="-16626" y="5892398"/>
            <a:ext cx="12240000" cy="9777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4230B6B3-1C8F-42FA-A6C7-BA9EF6900BE5}"/>
              </a:ext>
            </a:extLst>
          </p:cNvPr>
          <p:cNvSpPr/>
          <p:nvPr userDrawn="1"/>
        </p:nvSpPr>
        <p:spPr>
          <a:xfrm>
            <a:off x="8242773" y="6120966"/>
            <a:ext cx="504000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9" name="Connettore diritto 28">
            <a:extLst>
              <a:ext uri="{FF2B5EF4-FFF2-40B4-BE49-F238E27FC236}">
                <a16:creationId xmlns:a16="http://schemas.microsoft.com/office/drawing/2014/main" id="{F90FBD6E-A8C8-46FE-8CD8-64B75E021DA8}"/>
              </a:ext>
            </a:extLst>
          </p:cNvPr>
          <p:cNvCxnSpPr>
            <a:cxnSpLocks/>
          </p:cNvCxnSpPr>
          <p:nvPr userDrawn="1"/>
        </p:nvCxnSpPr>
        <p:spPr>
          <a:xfrm>
            <a:off x="6750850" y="6120966"/>
            <a:ext cx="0" cy="504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ma / Titolo / Docente  |  00. 00. 0000">
            <a:extLst>
              <a:ext uri="{FF2B5EF4-FFF2-40B4-BE49-F238E27FC236}">
                <a16:creationId xmlns:a16="http://schemas.microsoft.com/office/drawing/2014/main" id="{CD590ADF-4767-42C9-BC4C-5B38A1FDAC96}"/>
              </a:ext>
            </a:extLst>
          </p:cNvPr>
          <p:cNvSpPr txBox="1">
            <a:spLocks noGrp="1"/>
          </p:cNvSpPr>
          <p:nvPr>
            <p:ph type="body" sz="quarter" idx="26" hasCustomPrompt="1"/>
          </p:nvPr>
        </p:nvSpPr>
        <p:spPr>
          <a:xfrm>
            <a:off x="7416483" y="6260516"/>
            <a:ext cx="524076" cy="272997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Logo</a:t>
            </a:r>
          </a:p>
        </p:txBody>
      </p:sp>
      <p:sp>
        <p:nvSpPr>
          <p:cNvPr id="32" name="Esagono 31">
            <a:extLst>
              <a:ext uri="{FF2B5EF4-FFF2-40B4-BE49-F238E27FC236}">
                <a16:creationId xmlns:a16="http://schemas.microsoft.com/office/drawing/2014/main" id="{25E244AE-4A3D-43B7-845E-58117686D5F5}"/>
              </a:ext>
            </a:extLst>
          </p:cNvPr>
          <p:cNvSpPr/>
          <p:nvPr userDrawn="1"/>
        </p:nvSpPr>
        <p:spPr>
          <a:xfrm rot="16200000">
            <a:off x="10649167" y="6156966"/>
            <a:ext cx="504000" cy="432000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Tema / Titolo / Docente  |  00. 00. 0000">
            <a:extLst>
              <a:ext uri="{FF2B5EF4-FFF2-40B4-BE49-F238E27FC236}">
                <a16:creationId xmlns:a16="http://schemas.microsoft.com/office/drawing/2014/main" id="{D7382503-75F5-415B-8CC2-4AAEE0112188}"/>
              </a:ext>
            </a:extLst>
          </p:cNvPr>
          <p:cNvSpPr txBox="1">
            <a:spLocks noGrp="1"/>
          </p:cNvSpPr>
          <p:nvPr>
            <p:ph type="body" sz="quarter" idx="27" hasCustomPrompt="1"/>
          </p:nvPr>
        </p:nvSpPr>
        <p:spPr>
          <a:xfrm>
            <a:off x="8779709" y="6260516"/>
            <a:ext cx="524076" cy="272997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Logo</a:t>
            </a:r>
          </a:p>
        </p:txBody>
      </p:sp>
      <p:sp>
        <p:nvSpPr>
          <p:cNvPr id="51" name="Tema / Titolo / Docente  |  00. 00. 0000">
            <a:extLst>
              <a:ext uri="{FF2B5EF4-FFF2-40B4-BE49-F238E27FC236}">
                <a16:creationId xmlns:a16="http://schemas.microsoft.com/office/drawing/2014/main" id="{BF3E3DC9-BA99-4C4B-9E17-689F2061AD64}"/>
              </a:ext>
            </a:extLst>
          </p:cNvPr>
          <p:cNvSpPr txBox="1">
            <a:spLocks noGrp="1"/>
          </p:cNvSpPr>
          <p:nvPr>
            <p:ph type="body" sz="quarter" idx="28" hasCustomPrompt="1"/>
          </p:nvPr>
        </p:nvSpPr>
        <p:spPr>
          <a:xfrm>
            <a:off x="11150198" y="6260516"/>
            <a:ext cx="524076" cy="272997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Logo</a:t>
            </a:r>
          </a:p>
        </p:txBody>
      </p:sp>
      <p:sp>
        <p:nvSpPr>
          <p:cNvPr id="54" name="Segnaposto testo 3">
            <a:extLst>
              <a:ext uri="{FF2B5EF4-FFF2-40B4-BE49-F238E27FC236}">
                <a16:creationId xmlns:a16="http://schemas.microsoft.com/office/drawing/2014/main" id="{D117DF93-79BF-4C4E-9C24-118556312ED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961669" y="6207246"/>
            <a:ext cx="674660" cy="270931"/>
          </a:xfrm>
        </p:spPr>
        <p:txBody>
          <a:bodyPr>
            <a:normAutofit/>
          </a:bodyPr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Dicitura 01</a:t>
            </a:r>
          </a:p>
        </p:txBody>
      </p:sp>
      <p:sp>
        <p:nvSpPr>
          <p:cNvPr id="55" name="Triangolo isoscele 54">
            <a:extLst>
              <a:ext uri="{FF2B5EF4-FFF2-40B4-BE49-F238E27FC236}">
                <a16:creationId xmlns:a16="http://schemas.microsoft.com/office/drawing/2014/main" id="{77912EB7-6BD6-440C-85A2-8BFA0E0278FF}"/>
              </a:ext>
            </a:extLst>
          </p:cNvPr>
          <p:cNvSpPr/>
          <p:nvPr userDrawn="1"/>
        </p:nvSpPr>
        <p:spPr>
          <a:xfrm>
            <a:off x="6983179" y="6120966"/>
            <a:ext cx="504000" cy="5040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56" name="Connettore diritto 55">
            <a:extLst>
              <a:ext uri="{FF2B5EF4-FFF2-40B4-BE49-F238E27FC236}">
                <a16:creationId xmlns:a16="http://schemas.microsoft.com/office/drawing/2014/main" id="{AC1413F3-BEDD-4FD2-927A-530E16E76AEC}"/>
              </a:ext>
            </a:extLst>
          </p:cNvPr>
          <p:cNvCxnSpPr>
            <a:cxnSpLocks/>
          </p:cNvCxnSpPr>
          <p:nvPr userDrawn="1"/>
        </p:nvCxnSpPr>
        <p:spPr>
          <a:xfrm>
            <a:off x="10480093" y="6120966"/>
            <a:ext cx="0" cy="504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Segnaposto testo 3">
            <a:extLst>
              <a:ext uri="{FF2B5EF4-FFF2-40B4-BE49-F238E27FC236}">
                <a16:creationId xmlns:a16="http://schemas.microsoft.com/office/drawing/2014/main" id="{9D8ACDEC-630E-44D2-B969-9DEA097DBF5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90912" y="6207246"/>
            <a:ext cx="674660" cy="270931"/>
          </a:xfrm>
        </p:spPr>
        <p:txBody>
          <a:bodyPr>
            <a:normAutofit/>
          </a:bodyPr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Dicitura 01</a:t>
            </a:r>
          </a:p>
        </p:txBody>
      </p:sp>
      <p:sp>
        <p:nvSpPr>
          <p:cNvPr id="52" name="Titolo 5">
            <a:extLst>
              <a:ext uri="{FF2B5EF4-FFF2-40B4-BE49-F238E27FC236}">
                <a16:creationId xmlns:a16="http://schemas.microsoft.com/office/drawing/2014/main" id="{FAD942FF-4AE3-BA4F-0D20-F8F6CDA75D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287" y="1873912"/>
            <a:ext cx="9765831" cy="2324100"/>
          </a:xfrm>
          <a:prstGeom prst="rect">
            <a:avLst/>
          </a:prstGeom>
        </p:spPr>
        <p:txBody>
          <a:bodyPr lIns="0" tIns="360000" rIns="0" bIns="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Inserire titolo</a:t>
            </a:r>
          </a:p>
        </p:txBody>
      </p:sp>
      <p:sp>
        <p:nvSpPr>
          <p:cNvPr id="53" name="Tema / Titolo / Docente  |  00. 00. 0000">
            <a:extLst>
              <a:ext uri="{FF2B5EF4-FFF2-40B4-BE49-F238E27FC236}">
                <a16:creationId xmlns:a16="http://schemas.microsoft.com/office/drawing/2014/main" id="{21E39AD4-D17D-DA18-8557-753A1598EDBB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494701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pic>
        <p:nvPicPr>
          <p:cNvPr id="19" name="Elemento grafico 18">
            <a:extLst>
              <a:ext uri="{FF2B5EF4-FFF2-40B4-BE49-F238E27FC236}">
                <a16:creationId xmlns:a16="http://schemas.microsoft.com/office/drawing/2014/main" id="{CA00F699-291D-4C33-A69B-E835B2B75D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0933" y="6124700"/>
            <a:ext cx="43485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111954"/>
      </p:ext>
    </p:extLst>
  </p:cSld>
  <p:clrMapOvr>
    <a:masterClrMapping/>
  </p:clrMapOvr>
  <p:hf hdr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H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2B7B3A0A-3A1B-42DE-B9AE-23655BAD3745}"/>
              </a:ext>
            </a:extLst>
          </p:cNvPr>
          <p:cNvCxnSpPr>
            <a:cxnSpLocks/>
          </p:cNvCxnSpPr>
          <p:nvPr userDrawn="1"/>
        </p:nvCxnSpPr>
        <p:spPr>
          <a:xfrm>
            <a:off x="11569992" y="0"/>
            <a:ext cx="0" cy="6858000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FD11F552-5459-4905-94FE-760C82166453}"/>
              </a:ext>
            </a:extLst>
          </p:cNvPr>
          <p:cNvCxnSpPr>
            <a:cxnSpLocks/>
          </p:cNvCxnSpPr>
          <p:nvPr userDrawn="1"/>
        </p:nvCxnSpPr>
        <p:spPr>
          <a:xfrm>
            <a:off x="7559558" y="0"/>
            <a:ext cx="0" cy="6858000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erchio">
            <a:extLst>
              <a:ext uri="{FF2B5EF4-FFF2-40B4-BE49-F238E27FC236}">
                <a16:creationId xmlns:a16="http://schemas.microsoft.com/office/drawing/2014/main" id="{6766E3FA-214C-045D-9DC2-A8F1D40D0946}"/>
              </a:ext>
            </a:extLst>
          </p:cNvPr>
          <p:cNvSpPr/>
          <p:nvPr userDrawn="1"/>
        </p:nvSpPr>
        <p:spPr>
          <a:xfrm flipH="1" flipV="1">
            <a:off x="7559558" y="-575871"/>
            <a:ext cx="4010434" cy="4010172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8000"/>
                </a:schemeClr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2" name="Cerchio">
            <a:extLst>
              <a:ext uri="{FF2B5EF4-FFF2-40B4-BE49-F238E27FC236}">
                <a16:creationId xmlns:a16="http://schemas.microsoft.com/office/drawing/2014/main" id="{BDD2617D-2A32-6F9F-1957-C7E7DDC1AA44}"/>
              </a:ext>
            </a:extLst>
          </p:cNvPr>
          <p:cNvSpPr/>
          <p:nvPr userDrawn="1"/>
        </p:nvSpPr>
        <p:spPr>
          <a:xfrm rot="16200000" flipH="1">
            <a:off x="7559428" y="3434303"/>
            <a:ext cx="4010432" cy="4010171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8000"/>
                </a:schemeClr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cxnSp>
        <p:nvCxnSpPr>
          <p:cNvPr id="13" name="Connettore diritto 10">
            <a:extLst>
              <a:ext uri="{FF2B5EF4-FFF2-40B4-BE49-F238E27FC236}">
                <a16:creationId xmlns:a16="http://schemas.microsoft.com/office/drawing/2014/main" id="{5918A58C-D3B4-AEFD-6B33-0678115C3D60}"/>
              </a:ext>
            </a:extLst>
          </p:cNvPr>
          <p:cNvCxnSpPr>
            <a:cxnSpLocks/>
          </p:cNvCxnSpPr>
          <p:nvPr userDrawn="1"/>
        </p:nvCxnSpPr>
        <p:spPr>
          <a:xfrm>
            <a:off x="0" y="3434303"/>
            <a:ext cx="12192000" cy="0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ma / Titolo / Docente  |  00. 00. 0000">
            <a:extLst>
              <a:ext uri="{FF2B5EF4-FFF2-40B4-BE49-F238E27FC236}">
                <a16:creationId xmlns:a16="http://schemas.microsoft.com/office/drawing/2014/main" id="{94468C0D-1D93-C26D-DD25-B3085B5D6493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5929933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sp>
        <p:nvSpPr>
          <p:cNvPr id="7" name="Titolo 5">
            <a:extLst>
              <a:ext uri="{FF2B5EF4-FFF2-40B4-BE49-F238E27FC236}">
                <a16:creationId xmlns:a16="http://schemas.microsoft.com/office/drawing/2014/main" id="{8F33C4F8-0C2A-6C98-0B38-4B2ED9B3D4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287" y="3429000"/>
            <a:ext cx="6953096" cy="2324100"/>
          </a:xfrm>
          <a:prstGeom prst="rect">
            <a:avLst/>
          </a:prstGeom>
        </p:spPr>
        <p:txBody>
          <a:bodyPr lIns="0" tIns="360000" rIns="0" bIns="0"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titolo</a:t>
            </a:r>
            <a:br>
              <a:rPr lang="it-IT" dirty="0"/>
            </a:br>
            <a:r>
              <a:rPr lang="it-IT" dirty="0"/>
              <a:t>Presentazione</a:t>
            </a:r>
          </a:p>
        </p:txBody>
      </p:sp>
      <p:pic>
        <p:nvPicPr>
          <p:cNvPr id="11" name="Elemento grafico 10">
            <a:extLst>
              <a:ext uri="{FF2B5EF4-FFF2-40B4-BE49-F238E27FC236}">
                <a16:creationId xmlns:a16="http://schemas.microsoft.com/office/drawing/2014/main" id="{36D1D18B-3188-4ADF-9C37-BA280E1D7A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1565" y="546802"/>
            <a:ext cx="5954100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53758"/>
      </p:ext>
    </p:extLst>
  </p:cSld>
  <p:clrMapOvr>
    <a:masterClrMapping/>
  </p:clrMapOvr>
  <p:hf hdr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a">
            <a:extLst>
              <a:ext uri="{FF2B5EF4-FFF2-40B4-BE49-F238E27FC236}">
                <a16:creationId xmlns:a16="http://schemas.microsoft.com/office/drawing/2014/main" id="{06A5565B-3792-761F-D5E8-89E83049F337}"/>
              </a:ext>
            </a:extLst>
          </p:cNvPr>
          <p:cNvSpPr/>
          <p:nvPr userDrawn="1"/>
        </p:nvSpPr>
        <p:spPr>
          <a:xfrm>
            <a:off x="0" y="3429000"/>
            <a:ext cx="12192795" cy="0"/>
          </a:xfrm>
          <a:prstGeom prst="line">
            <a:avLst/>
          </a:prstGeom>
          <a:ln w="6350">
            <a:solidFill>
              <a:schemeClr val="accent2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2" name="Linea">
            <a:extLst>
              <a:ext uri="{FF2B5EF4-FFF2-40B4-BE49-F238E27FC236}">
                <a16:creationId xmlns:a16="http://schemas.microsoft.com/office/drawing/2014/main" id="{39CEE595-3918-20DF-0A93-E1BE36E4BCF4}"/>
              </a:ext>
            </a:extLst>
          </p:cNvPr>
          <p:cNvSpPr/>
          <p:nvPr userDrawn="1"/>
        </p:nvSpPr>
        <p:spPr>
          <a:xfrm flipV="1">
            <a:off x="11566815" y="15448"/>
            <a:ext cx="0" cy="6827108"/>
          </a:xfrm>
          <a:prstGeom prst="line">
            <a:avLst/>
          </a:prstGeom>
          <a:ln w="6350">
            <a:solidFill>
              <a:schemeClr val="accent2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3" name="Linea">
            <a:extLst>
              <a:ext uri="{FF2B5EF4-FFF2-40B4-BE49-F238E27FC236}">
                <a16:creationId xmlns:a16="http://schemas.microsoft.com/office/drawing/2014/main" id="{1FF15F9B-EC12-8E00-194B-C92BF9532474}"/>
              </a:ext>
            </a:extLst>
          </p:cNvPr>
          <p:cNvSpPr/>
          <p:nvPr userDrawn="1"/>
        </p:nvSpPr>
        <p:spPr>
          <a:xfrm flipV="1">
            <a:off x="7562733" y="15448"/>
            <a:ext cx="0" cy="6827108"/>
          </a:xfrm>
          <a:prstGeom prst="line">
            <a:avLst/>
          </a:prstGeom>
          <a:ln w="6350">
            <a:solidFill>
              <a:schemeClr val="accent2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8" name="Cerchio">
            <a:extLst>
              <a:ext uri="{FF2B5EF4-FFF2-40B4-BE49-F238E27FC236}">
                <a16:creationId xmlns:a16="http://schemas.microsoft.com/office/drawing/2014/main" id="{DAF54B99-FD83-418B-853A-E46B1FADDC3F}"/>
              </a:ext>
            </a:extLst>
          </p:cNvPr>
          <p:cNvSpPr/>
          <p:nvPr userDrawn="1"/>
        </p:nvSpPr>
        <p:spPr>
          <a:xfrm flipH="1" flipV="1">
            <a:off x="7559559" y="-581043"/>
            <a:ext cx="4010434" cy="4010172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8000"/>
                </a:schemeClr>
              </a:gs>
              <a:gs pos="100000">
                <a:schemeClr val="bg1">
                  <a:alpha val="38000"/>
                </a:schemeClr>
              </a:gs>
            </a:gsLst>
            <a:lin ang="2700000" scaled="1"/>
            <a:tileRect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9" name="Cerchio">
            <a:extLst>
              <a:ext uri="{FF2B5EF4-FFF2-40B4-BE49-F238E27FC236}">
                <a16:creationId xmlns:a16="http://schemas.microsoft.com/office/drawing/2014/main" id="{3146C956-DCBF-415A-A4D7-7FD8DF66E058}"/>
              </a:ext>
            </a:extLst>
          </p:cNvPr>
          <p:cNvSpPr/>
          <p:nvPr userDrawn="1"/>
        </p:nvSpPr>
        <p:spPr>
          <a:xfrm rot="16200000" flipH="1">
            <a:off x="7559560" y="3429131"/>
            <a:ext cx="4010432" cy="4010171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8000"/>
                </a:schemeClr>
              </a:gs>
              <a:gs pos="100000">
                <a:schemeClr val="bg1">
                  <a:alpha val="44000"/>
                </a:schemeClr>
              </a:gs>
            </a:gsLst>
            <a:lin ang="2700000" scaled="1"/>
            <a:tileRect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4" name="Tema / Titolo / Docente  |  00. 00. 0000">
            <a:extLst>
              <a:ext uri="{FF2B5EF4-FFF2-40B4-BE49-F238E27FC236}">
                <a16:creationId xmlns:a16="http://schemas.microsoft.com/office/drawing/2014/main" id="{1DCB0E58-CB34-9BB0-27A9-F358FEB81E9A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5929933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sp>
        <p:nvSpPr>
          <p:cNvPr id="17" name="Titolo 5">
            <a:extLst>
              <a:ext uri="{FF2B5EF4-FFF2-40B4-BE49-F238E27FC236}">
                <a16:creationId xmlns:a16="http://schemas.microsoft.com/office/drawing/2014/main" id="{4DAF60AC-FCFA-4F79-8AA6-85AC61BFAA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287" y="3429000"/>
            <a:ext cx="6853956" cy="2324100"/>
          </a:xfrm>
          <a:prstGeom prst="rect">
            <a:avLst/>
          </a:prstGeom>
        </p:spPr>
        <p:txBody>
          <a:bodyPr lIns="0" tIns="360000" rIns="0" bIns="0"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titolo</a:t>
            </a:r>
            <a:br>
              <a:rPr lang="it-IT" dirty="0"/>
            </a:br>
            <a:r>
              <a:rPr lang="it-IT" dirty="0"/>
              <a:t>Presentazione</a:t>
            </a:r>
          </a:p>
        </p:txBody>
      </p:sp>
      <p:pic>
        <p:nvPicPr>
          <p:cNvPr id="9" name="Elemento grafico 8">
            <a:extLst>
              <a:ext uri="{FF2B5EF4-FFF2-40B4-BE49-F238E27FC236}">
                <a16:creationId xmlns:a16="http://schemas.microsoft.com/office/drawing/2014/main" id="{61C25FB8-17E8-4C53-9D55-B05CE948C29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1565" y="546802"/>
            <a:ext cx="5954100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419186"/>
      </p:ext>
    </p:extLst>
  </p:cSld>
  <p:clrMapOvr>
    <a:masterClrMapping/>
  </p:clrMapOvr>
  <p:hf hdr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F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tudente-6.jpg">
            <a:extLst>
              <a:ext uri="{FF2B5EF4-FFF2-40B4-BE49-F238E27FC236}">
                <a16:creationId xmlns:a16="http://schemas.microsoft.com/office/drawing/2014/main" id="{DA0DDB76-F351-4164-94AE-C6D2D1E45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8" b="7868"/>
          <a:stretch/>
        </p:blipFill>
        <p:spPr>
          <a:xfrm>
            <a:off x="1" y="-15446"/>
            <a:ext cx="12202569" cy="6873447"/>
          </a:xfrm>
          <a:prstGeom prst="rect">
            <a:avLst/>
          </a:prstGeom>
        </p:spPr>
      </p:pic>
      <p:sp>
        <p:nvSpPr>
          <p:cNvPr id="12" name="Rettangolo">
            <a:extLst>
              <a:ext uri="{FF2B5EF4-FFF2-40B4-BE49-F238E27FC236}">
                <a16:creationId xmlns:a16="http://schemas.microsoft.com/office/drawing/2014/main" id="{A66CE9DD-F14C-4A96-8D86-1FA07F6449E0}"/>
              </a:ext>
            </a:extLst>
          </p:cNvPr>
          <p:cNvSpPr/>
          <p:nvPr userDrawn="1"/>
        </p:nvSpPr>
        <p:spPr>
          <a:xfrm>
            <a:off x="0" y="0"/>
            <a:ext cx="12212345" cy="6858000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72000">
                <a:srgbClr val="FFFFFF"/>
              </a:gs>
            </a:gsLst>
            <a:lin ang="5400000" scaled="0"/>
            <a:tileRect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6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inea">
            <a:extLst>
              <a:ext uri="{FF2B5EF4-FFF2-40B4-BE49-F238E27FC236}">
                <a16:creationId xmlns:a16="http://schemas.microsoft.com/office/drawing/2014/main" id="{B39406AE-79B6-49A1-923B-123760D8505F}"/>
              </a:ext>
            </a:extLst>
          </p:cNvPr>
          <p:cNvSpPr/>
          <p:nvPr userDrawn="1"/>
        </p:nvSpPr>
        <p:spPr>
          <a:xfrm>
            <a:off x="0" y="1980994"/>
            <a:ext cx="12192795" cy="0"/>
          </a:xfrm>
          <a:prstGeom prst="line">
            <a:avLst/>
          </a:prstGeom>
          <a:ln w="6350">
            <a:solidFill>
              <a:schemeClr val="accent1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7" name="Linea">
            <a:extLst>
              <a:ext uri="{FF2B5EF4-FFF2-40B4-BE49-F238E27FC236}">
                <a16:creationId xmlns:a16="http://schemas.microsoft.com/office/drawing/2014/main" id="{DCC9F3C9-7921-43F1-BB63-5744C63E565E}"/>
              </a:ext>
            </a:extLst>
          </p:cNvPr>
          <p:cNvSpPr/>
          <p:nvPr userDrawn="1"/>
        </p:nvSpPr>
        <p:spPr>
          <a:xfrm flipV="1">
            <a:off x="10715224" y="15448"/>
            <a:ext cx="0" cy="6827108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1CCADD42-EE9E-4858-B6FB-01BA6E38FAD3}"/>
              </a:ext>
            </a:extLst>
          </p:cNvPr>
          <p:cNvSpPr/>
          <p:nvPr userDrawn="1"/>
        </p:nvSpPr>
        <p:spPr>
          <a:xfrm rot="18900000">
            <a:off x="-172754" y="1980994"/>
            <a:ext cx="10887979" cy="10887270"/>
          </a:xfrm>
          <a:prstGeom prst="ellipse">
            <a:avLst/>
          </a:prstGeom>
          <a:gradFill flip="none" rotWithShape="1">
            <a:gsLst>
              <a:gs pos="85000">
                <a:srgbClr val="FFFFFF">
                  <a:alpha val="0"/>
                </a:srgbClr>
              </a:gs>
              <a:gs pos="0">
                <a:schemeClr val="accent2"/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lang="it-IT" sz="1600" dirty="0">
              <a:solidFill>
                <a:srgbClr val="FFFFFF"/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8" name="Segnaposto testo 11">
            <a:extLst>
              <a:ext uri="{FF2B5EF4-FFF2-40B4-BE49-F238E27FC236}">
                <a16:creationId xmlns:a16="http://schemas.microsoft.com/office/drawing/2014/main" id="{7B2691BB-C18A-4BDF-B8C5-3FE96696466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0710" y="2898987"/>
            <a:ext cx="4833938" cy="39211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sp>
        <p:nvSpPr>
          <p:cNvPr id="15" name="Tema / Titolo / Docente  |  00. 00. 0000">
            <a:extLst>
              <a:ext uri="{FF2B5EF4-FFF2-40B4-BE49-F238E27FC236}">
                <a16:creationId xmlns:a16="http://schemas.microsoft.com/office/drawing/2014/main" id="{43EB2AAE-2F64-43C5-B8E8-F199350D7390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5929933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>
              <a:lnSpc>
                <a:spcPct val="100000"/>
              </a:lnSpc>
              <a:defRPr sz="1200">
                <a:solidFill>
                  <a:schemeClr val="tx2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sp>
        <p:nvSpPr>
          <p:cNvPr id="16" name="Titolo 5">
            <a:extLst>
              <a:ext uri="{FF2B5EF4-FFF2-40B4-BE49-F238E27FC236}">
                <a16:creationId xmlns:a16="http://schemas.microsoft.com/office/drawing/2014/main" id="{E8F7923B-B8EC-4C6A-A6CA-70D16747DB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375" y="3448466"/>
            <a:ext cx="9656217" cy="2108271"/>
          </a:xfrm>
          <a:prstGeom prst="rect">
            <a:avLst/>
          </a:prstGeom>
        </p:spPr>
        <p:txBody>
          <a:bodyPr lIns="0" tIns="360000" rIns="0" bIns="0"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titolo</a:t>
            </a:r>
            <a:br>
              <a:rPr lang="it-IT" dirty="0"/>
            </a:br>
            <a:r>
              <a:rPr lang="it-IT" dirty="0"/>
              <a:t>Presentazione</a:t>
            </a:r>
          </a:p>
        </p:txBody>
      </p:sp>
      <p:pic>
        <p:nvPicPr>
          <p:cNvPr id="11" name="Elemento grafico 10">
            <a:extLst>
              <a:ext uri="{FF2B5EF4-FFF2-40B4-BE49-F238E27FC236}">
                <a16:creationId xmlns:a16="http://schemas.microsoft.com/office/drawing/2014/main" id="{510BA548-A2FF-4B33-9BD4-7062DB4C97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2492" y="540462"/>
            <a:ext cx="5954100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57453"/>
      </p:ext>
    </p:extLst>
  </p:cSld>
  <p:clrMapOvr>
    <a:masterClrMapping/>
  </p:clrMapOvr>
  <p:hf hd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udente-6.jpg">
            <a:extLst>
              <a:ext uri="{FF2B5EF4-FFF2-40B4-BE49-F238E27FC236}">
                <a16:creationId xmlns:a16="http://schemas.microsoft.com/office/drawing/2014/main" id="{9A8088A1-BE02-A45C-F2B7-D9182C7D25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" t="901" r="14721" b="26146"/>
          <a:stretch/>
        </p:blipFill>
        <p:spPr>
          <a:xfrm>
            <a:off x="1" y="-15446"/>
            <a:ext cx="12202569" cy="6873447"/>
          </a:xfrm>
          <a:prstGeom prst="rect">
            <a:avLst/>
          </a:prstGeom>
        </p:spPr>
      </p:pic>
      <p:sp>
        <p:nvSpPr>
          <p:cNvPr id="13" name="Rettangolo">
            <a:extLst>
              <a:ext uri="{FF2B5EF4-FFF2-40B4-BE49-F238E27FC236}">
                <a16:creationId xmlns:a16="http://schemas.microsoft.com/office/drawing/2014/main" id="{C0958222-67A2-407E-B29D-7EAE366C03C4}"/>
              </a:ext>
            </a:extLst>
          </p:cNvPr>
          <p:cNvSpPr/>
          <p:nvPr userDrawn="1"/>
        </p:nvSpPr>
        <p:spPr>
          <a:xfrm>
            <a:off x="-9775" y="0"/>
            <a:ext cx="12212345" cy="6858000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46000">
                <a:schemeClr val="accent1">
                  <a:alpha val="40000"/>
                </a:schemeClr>
              </a:gs>
              <a:gs pos="72000">
                <a:schemeClr val="accent1"/>
              </a:gs>
            </a:gsLst>
            <a:lin ang="5400000" scaled="0"/>
            <a:tileRect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6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inea">
            <a:extLst>
              <a:ext uri="{FF2B5EF4-FFF2-40B4-BE49-F238E27FC236}">
                <a16:creationId xmlns:a16="http://schemas.microsoft.com/office/drawing/2014/main" id="{B39406AE-79B6-49A1-923B-123760D8505F}"/>
              </a:ext>
            </a:extLst>
          </p:cNvPr>
          <p:cNvSpPr/>
          <p:nvPr userDrawn="1"/>
        </p:nvSpPr>
        <p:spPr>
          <a:xfrm>
            <a:off x="0" y="1980994"/>
            <a:ext cx="12192795" cy="0"/>
          </a:xfrm>
          <a:prstGeom prst="line">
            <a:avLst/>
          </a:prstGeom>
          <a:ln w="6350">
            <a:solidFill>
              <a:schemeClr val="bg1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7" name="Linea">
            <a:extLst>
              <a:ext uri="{FF2B5EF4-FFF2-40B4-BE49-F238E27FC236}">
                <a16:creationId xmlns:a16="http://schemas.microsoft.com/office/drawing/2014/main" id="{DCC9F3C9-7921-43F1-BB63-5744C63E565E}"/>
              </a:ext>
            </a:extLst>
          </p:cNvPr>
          <p:cNvSpPr/>
          <p:nvPr userDrawn="1"/>
        </p:nvSpPr>
        <p:spPr>
          <a:xfrm flipV="1">
            <a:off x="10715224" y="15448"/>
            <a:ext cx="0" cy="6827108"/>
          </a:xfrm>
          <a:prstGeom prst="line">
            <a:avLst/>
          </a:prstGeom>
          <a:ln w="6350">
            <a:solidFill>
              <a:schemeClr val="bg1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1CCADD42-EE9E-4858-B6FB-01BA6E38FAD3}"/>
              </a:ext>
            </a:extLst>
          </p:cNvPr>
          <p:cNvSpPr/>
          <p:nvPr userDrawn="1"/>
        </p:nvSpPr>
        <p:spPr>
          <a:xfrm rot="20927104">
            <a:off x="-172754" y="1980994"/>
            <a:ext cx="10887979" cy="10887270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lang="it-IT"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6" name="Titolo 5">
            <a:extLst>
              <a:ext uri="{FF2B5EF4-FFF2-40B4-BE49-F238E27FC236}">
                <a16:creationId xmlns:a16="http://schemas.microsoft.com/office/drawing/2014/main" id="{CCAE5564-6495-4348-821E-71E93DFD95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375" y="3448466"/>
            <a:ext cx="9681153" cy="2108271"/>
          </a:xfrm>
          <a:prstGeom prst="rect">
            <a:avLst/>
          </a:prstGeom>
        </p:spPr>
        <p:txBody>
          <a:bodyPr lIns="0" tIns="360000" rIns="0" bIns="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Inserire titolo</a:t>
            </a:r>
            <a:br>
              <a:rPr lang="it-IT" dirty="0"/>
            </a:br>
            <a:r>
              <a:rPr lang="it-IT" dirty="0"/>
              <a:t>Presentazione</a:t>
            </a:r>
          </a:p>
        </p:txBody>
      </p:sp>
      <p:sp>
        <p:nvSpPr>
          <p:cNvPr id="18" name="Segnaposto testo 11">
            <a:extLst>
              <a:ext uri="{FF2B5EF4-FFF2-40B4-BE49-F238E27FC236}">
                <a16:creationId xmlns:a16="http://schemas.microsoft.com/office/drawing/2014/main" id="{B4A0A15C-FE78-41C6-AE07-5D9FBC99044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0710" y="2898987"/>
            <a:ext cx="4833938" cy="39211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sp>
        <p:nvSpPr>
          <p:cNvPr id="19" name="Tema / Titolo / Docente  |  00. 00. 0000">
            <a:extLst>
              <a:ext uri="{FF2B5EF4-FFF2-40B4-BE49-F238E27FC236}">
                <a16:creationId xmlns:a16="http://schemas.microsoft.com/office/drawing/2014/main" id="{28827E03-2674-4B64-87BB-E391750828B8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5929933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>
              <a:lnSpc>
                <a:spcPct val="100000"/>
              </a:lnSpc>
              <a:defRPr sz="1200">
                <a:solidFill>
                  <a:schemeClr val="bg1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pic>
        <p:nvPicPr>
          <p:cNvPr id="11" name="Elemento grafico 10">
            <a:extLst>
              <a:ext uri="{FF2B5EF4-FFF2-40B4-BE49-F238E27FC236}">
                <a16:creationId xmlns:a16="http://schemas.microsoft.com/office/drawing/2014/main" id="{362AD651-01E5-40D8-8F8E-7F27831B0EF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2492" y="540462"/>
            <a:ext cx="5954100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718638"/>
      </p:ext>
    </p:extLst>
  </p:cSld>
  <p:clrMapOvr>
    <a:masterClrMapping/>
  </p:clrMapOvr>
  <p:hf hd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Finale">
    <p:bg>
      <p:bgPr>
        <a:gradFill>
          <a:gsLst>
            <a:gs pos="0">
              <a:schemeClr val="tx1"/>
            </a:gs>
            <a:gs pos="100000">
              <a:srgbClr val="102C5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1109DBD9-E7E8-4D94-8FA4-DE3F5B0CDE0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0075" y="5370990"/>
            <a:ext cx="3866418" cy="877433"/>
          </a:xfrm>
        </p:spPr>
        <p:txBody>
          <a:bodyPr anchor="b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defRPr sz="12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Via</a:t>
            </a:r>
          </a:p>
          <a:p>
            <a:pPr lvl="0"/>
            <a:r>
              <a:rPr lang="it-IT" dirty="0"/>
              <a:t>T</a:t>
            </a:r>
          </a:p>
          <a:p>
            <a:pPr lvl="0"/>
            <a:r>
              <a:rPr lang="it-IT" dirty="0"/>
              <a:t>@ </a:t>
            </a:r>
          </a:p>
          <a:p>
            <a:pPr lvl="0"/>
            <a:r>
              <a:rPr lang="it-IT" dirty="0" err="1"/>
              <a:t>wwww</a:t>
            </a:r>
            <a:r>
              <a:rPr lang="it-IT" dirty="0"/>
              <a:t>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B687397-6A15-4CE0-9CC3-0FF15282E829}"/>
              </a:ext>
            </a:extLst>
          </p:cNvPr>
          <p:cNvSpPr txBox="1"/>
          <p:nvPr userDrawn="1"/>
        </p:nvSpPr>
        <p:spPr>
          <a:xfrm>
            <a:off x="516329" y="4858475"/>
            <a:ext cx="393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chemeClr val="bg1"/>
                </a:solidFill>
              </a:rPr>
              <a:t>Contatti</a:t>
            </a:r>
          </a:p>
        </p:txBody>
      </p:sp>
      <p:sp>
        <p:nvSpPr>
          <p:cNvPr id="12" name="Cerchio">
            <a:extLst>
              <a:ext uri="{FF2B5EF4-FFF2-40B4-BE49-F238E27FC236}">
                <a16:creationId xmlns:a16="http://schemas.microsoft.com/office/drawing/2014/main" id="{58CE5CED-3735-405C-9C1C-4D3D33FDF687}"/>
              </a:ext>
            </a:extLst>
          </p:cNvPr>
          <p:cNvSpPr/>
          <p:nvPr userDrawn="1"/>
        </p:nvSpPr>
        <p:spPr>
          <a:xfrm flipH="1" flipV="1">
            <a:off x="7559558" y="-1156784"/>
            <a:ext cx="4010434" cy="4010172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3" name="Cerchio">
            <a:extLst>
              <a:ext uri="{FF2B5EF4-FFF2-40B4-BE49-F238E27FC236}">
                <a16:creationId xmlns:a16="http://schemas.microsoft.com/office/drawing/2014/main" id="{603B7C59-BEA8-4DDB-BC1D-21B879EC12E7}"/>
              </a:ext>
            </a:extLst>
          </p:cNvPr>
          <p:cNvSpPr/>
          <p:nvPr userDrawn="1"/>
        </p:nvSpPr>
        <p:spPr>
          <a:xfrm rot="16200000" flipH="1">
            <a:off x="7559428" y="2853390"/>
            <a:ext cx="4010432" cy="4010171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271C8518-1B33-4477-8F5C-558515A51584}"/>
              </a:ext>
            </a:extLst>
          </p:cNvPr>
          <p:cNvCxnSpPr>
            <a:cxnSpLocks/>
          </p:cNvCxnSpPr>
          <p:nvPr userDrawn="1"/>
        </p:nvCxnSpPr>
        <p:spPr>
          <a:xfrm>
            <a:off x="11569992" y="0"/>
            <a:ext cx="0" cy="6858000"/>
          </a:xfrm>
          <a:prstGeom prst="line">
            <a:avLst/>
          </a:prstGeom>
          <a:ln w="6350">
            <a:solidFill>
              <a:schemeClr val="accent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918A7D33-C8B3-466E-ACFB-81F49820AF2D}"/>
              </a:ext>
            </a:extLst>
          </p:cNvPr>
          <p:cNvCxnSpPr>
            <a:cxnSpLocks/>
          </p:cNvCxnSpPr>
          <p:nvPr userDrawn="1"/>
        </p:nvCxnSpPr>
        <p:spPr>
          <a:xfrm>
            <a:off x="7559558" y="0"/>
            <a:ext cx="0" cy="6858000"/>
          </a:xfrm>
          <a:prstGeom prst="line">
            <a:avLst/>
          </a:prstGeom>
          <a:ln w="6350">
            <a:solidFill>
              <a:schemeClr val="accent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E605665E-8498-4A2E-B068-567421650C00}"/>
              </a:ext>
            </a:extLst>
          </p:cNvPr>
          <p:cNvCxnSpPr>
            <a:cxnSpLocks/>
          </p:cNvCxnSpPr>
          <p:nvPr userDrawn="1"/>
        </p:nvCxnSpPr>
        <p:spPr>
          <a:xfrm>
            <a:off x="0" y="2853390"/>
            <a:ext cx="12192000" cy="0"/>
          </a:xfrm>
          <a:prstGeom prst="line">
            <a:avLst/>
          </a:prstGeom>
          <a:ln w="9525">
            <a:solidFill>
              <a:schemeClr val="accent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lemento grafico 8">
            <a:extLst>
              <a:ext uri="{FF2B5EF4-FFF2-40B4-BE49-F238E27FC236}">
                <a16:creationId xmlns:a16="http://schemas.microsoft.com/office/drawing/2014/main" id="{0B7C028E-9829-4D56-BE58-7CCE44C40F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2492" y="540462"/>
            <a:ext cx="5954100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38004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70" userDrawn="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Final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erchio">
            <a:extLst>
              <a:ext uri="{FF2B5EF4-FFF2-40B4-BE49-F238E27FC236}">
                <a16:creationId xmlns:a16="http://schemas.microsoft.com/office/drawing/2014/main" id="{56981913-F8C0-4C8E-BB7B-7BC3561BF2B0}"/>
              </a:ext>
            </a:extLst>
          </p:cNvPr>
          <p:cNvSpPr/>
          <p:nvPr userDrawn="1"/>
        </p:nvSpPr>
        <p:spPr>
          <a:xfrm flipH="1" flipV="1">
            <a:off x="7559558" y="-1156784"/>
            <a:ext cx="4010434" cy="4010172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8000"/>
                </a:schemeClr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9" name="Cerchio">
            <a:extLst>
              <a:ext uri="{FF2B5EF4-FFF2-40B4-BE49-F238E27FC236}">
                <a16:creationId xmlns:a16="http://schemas.microsoft.com/office/drawing/2014/main" id="{649E0AD4-335A-42F3-8E0C-15F7DB670B3E}"/>
              </a:ext>
            </a:extLst>
          </p:cNvPr>
          <p:cNvSpPr/>
          <p:nvPr userDrawn="1"/>
        </p:nvSpPr>
        <p:spPr>
          <a:xfrm rot="16200000" flipH="1">
            <a:off x="7559559" y="2853390"/>
            <a:ext cx="4010432" cy="4010171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8000"/>
                </a:schemeClr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2B7B3A0A-3A1B-42DE-B9AE-23655BAD3745}"/>
              </a:ext>
            </a:extLst>
          </p:cNvPr>
          <p:cNvCxnSpPr>
            <a:cxnSpLocks/>
          </p:cNvCxnSpPr>
          <p:nvPr userDrawn="1"/>
        </p:nvCxnSpPr>
        <p:spPr>
          <a:xfrm>
            <a:off x="11569992" y="0"/>
            <a:ext cx="0" cy="6858000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FFD66269-DBF7-485E-8F18-092A9E8BABC4}"/>
              </a:ext>
            </a:extLst>
          </p:cNvPr>
          <p:cNvCxnSpPr>
            <a:cxnSpLocks/>
          </p:cNvCxnSpPr>
          <p:nvPr userDrawn="1"/>
        </p:nvCxnSpPr>
        <p:spPr>
          <a:xfrm>
            <a:off x="0" y="2853390"/>
            <a:ext cx="12192000" cy="0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egnaposto testo 6">
            <a:extLst>
              <a:ext uri="{FF2B5EF4-FFF2-40B4-BE49-F238E27FC236}">
                <a16:creationId xmlns:a16="http://schemas.microsoft.com/office/drawing/2014/main" id="{FE3232AE-AF94-5595-3E48-C3AC3D84BB4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0075" y="5299986"/>
            <a:ext cx="3866418" cy="948437"/>
          </a:xfrm>
        </p:spPr>
        <p:txBody>
          <a:bodyPr anchor="b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defRPr sz="12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Via</a:t>
            </a:r>
          </a:p>
          <a:p>
            <a:pPr lvl="0"/>
            <a:r>
              <a:rPr lang="it-IT" dirty="0"/>
              <a:t>T</a:t>
            </a:r>
          </a:p>
          <a:p>
            <a:pPr lvl="0"/>
            <a:r>
              <a:rPr lang="it-IT" dirty="0"/>
              <a:t>@ </a:t>
            </a:r>
          </a:p>
          <a:p>
            <a:pPr lvl="0"/>
            <a:r>
              <a:rPr lang="it-IT" dirty="0" err="1"/>
              <a:t>wwww</a:t>
            </a:r>
            <a:r>
              <a:rPr lang="it-IT" dirty="0"/>
              <a:t>.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69EA8A5-64DF-418E-B5A8-C08F8F564946}"/>
              </a:ext>
            </a:extLst>
          </p:cNvPr>
          <p:cNvSpPr txBox="1"/>
          <p:nvPr userDrawn="1"/>
        </p:nvSpPr>
        <p:spPr>
          <a:xfrm>
            <a:off x="516329" y="4858475"/>
            <a:ext cx="393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chemeClr val="tx2"/>
                </a:solidFill>
              </a:rPr>
              <a:t>Contatti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849496C9-9D61-4746-A355-E099F445E73E}"/>
              </a:ext>
            </a:extLst>
          </p:cNvPr>
          <p:cNvCxnSpPr>
            <a:cxnSpLocks/>
          </p:cNvCxnSpPr>
          <p:nvPr userDrawn="1"/>
        </p:nvCxnSpPr>
        <p:spPr>
          <a:xfrm>
            <a:off x="7559558" y="0"/>
            <a:ext cx="0" cy="6858000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Elemento grafico 9">
            <a:extLst>
              <a:ext uri="{FF2B5EF4-FFF2-40B4-BE49-F238E27FC236}">
                <a16:creationId xmlns:a16="http://schemas.microsoft.com/office/drawing/2014/main" id="{C1D99EA9-17F5-4580-AC74-51B7487668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1565" y="546802"/>
            <a:ext cx="5954100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21145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70" userDrawn="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erchio">
            <a:extLst>
              <a:ext uri="{FF2B5EF4-FFF2-40B4-BE49-F238E27FC236}">
                <a16:creationId xmlns:a16="http://schemas.microsoft.com/office/drawing/2014/main" id="{E84FA22C-2923-4BEC-B023-C4DA9810EF15}"/>
              </a:ext>
            </a:extLst>
          </p:cNvPr>
          <p:cNvSpPr/>
          <p:nvPr userDrawn="1"/>
        </p:nvSpPr>
        <p:spPr>
          <a:xfrm>
            <a:off x="7559558" y="2853390"/>
            <a:ext cx="4010434" cy="4010172"/>
          </a:xfrm>
          <a:prstGeom prst="ellipse">
            <a:avLst/>
          </a:prstGeom>
          <a:gradFill flip="none" rotWithShape="1">
            <a:gsLst>
              <a:gs pos="14000">
                <a:srgbClr val="FFFFFF">
                  <a:alpha val="50000"/>
                </a:srgbClr>
              </a:gs>
              <a:gs pos="13661">
                <a:schemeClr val="accent4"/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5" name="Cerchio">
            <a:extLst>
              <a:ext uri="{FF2B5EF4-FFF2-40B4-BE49-F238E27FC236}">
                <a16:creationId xmlns:a16="http://schemas.microsoft.com/office/drawing/2014/main" id="{5F9D2376-F92C-70CC-7E4A-0F195E3EA543}"/>
              </a:ext>
            </a:extLst>
          </p:cNvPr>
          <p:cNvSpPr/>
          <p:nvPr userDrawn="1"/>
        </p:nvSpPr>
        <p:spPr>
          <a:xfrm rot="10800000">
            <a:off x="7559558" y="-1156784"/>
            <a:ext cx="4010434" cy="4010172"/>
          </a:xfrm>
          <a:prstGeom prst="ellipse">
            <a:avLst/>
          </a:prstGeom>
          <a:gradFill flip="none" rotWithShape="1">
            <a:gsLst>
              <a:gs pos="14000">
                <a:srgbClr val="FFFFFF">
                  <a:alpha val="50000"/>
                </a:srgbClr>
              </a:gs>
              <a:gs pos="13661">
                <a:schemeClr val="accent4"/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2B7B3A0A-3A1B-42DE-B9AE-23655BAD3745}"/>
              </a:ext>
            </a:extLst>
          </p:cNvPr>
          <p:cNvCxnSpPr>
            <a:cxnSpLocks/>
          </p:cNvCxnSpPr>
          <p:nvPr userDrawn="1"/>
        </p:nvCxnSpPr>
        <p:spPr>
          <a:xfrm>
            <a:off x="11569992" y="0"/>
            <a:ext cx="0" cy="685800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FD11F552-5459-4905-94FE-760C82166453}"/>
              </a:ext>
            </a:extLst>
          </p:cNvPr>
          <p:cNvCxnSpPr>
            <a:cxnSpLocks/>
          </p:cNvCxnSpPr>
          <p:nvPr userDrawn="1"/>
        </p:nvCxnSpPr>
        <p:spPr>
          <a:xfrm>
            <a:off x="7559558" y="0"/>
            <a:ext cx="0" cy="685800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FFD66269-DBF7-485E-8F18-092A9E8BABC4}"/>
              </a:ext>
            </a:extLst>
          </p:cNvPr>
          <p:cNvCxnSpPr>
            <a:cxnSpLocks/>
          </p:cNvCxnSpPr>
          <p:nvPr userDrawn="1"/>
        </p:nvCxnSpPr>
        <p:spPr>
          <a:xfrm>
            <a:off x="0" y="2853390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ma / Titolo / Docente  |  00. 00. 0000">
            <a:extLst>
              <a:ext uri="{FF2B5EF4-FFF2-40B4-BE49-F238E27FC236}">
                <a16:creationId xmlns:a16="http://schemas.microsoft.com/office/drawing/2014/main" id="{99FF4CA3-BA67-0511-3FE3-11769597A30E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5929933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>
              <a:lnSpc>
                <a:spcPct val="100000"/>
              </a:lnSpc>
              <a:defRPr sz="1200">
                <a:solidFill>
                  <a:schemeClr val="tx2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sp>
        <p:nvSpPr>
          <p:cNvPr id="3" name="Titolo 5">
            <a:extLst>
              <a:ext uri="{FF2B5EF4-FFF2-40B4-BE49-F238E27FC236}">
                <a16:creationId xmlns:a16="http://schemas.microsoft.com/office/drawing/2014/main" id="{5660309B-4011-4FF9-71E9-5BC51EF56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287" y="2853390"/>
            <a:ext cx="6956269" cy="2324100"/>
          </a:xfrm>
        </p:spPr>
        <p:txBody>
          <a:bodyPr lIns="0" tIns="360000" rIns="0" bIns="0" anchor="t"/>
          <a:lstStyle>
            <a:lvl1pPr>
              <a:defRPr lang="it-IT" dirty="0"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titolo</a:t>
            </a:r>
          </a:p>
        </p:txBody>
      </p:sp>
      <p:pic>
        <p:nvPicPr>
          <p:cNvPr id="13" name="Elemento grafico 12">
            <a:extLst>
              <a:ext uri="{FF2B5EF4-FFF2-40B4-BE49-F238E27FC236}">
                <a16:creationId xmlns:a16="http://schemas.microsoft.com/office/drawing/2014/main" id="{5FC4BBE1-8ADD-437C-ADBC-6C3DEB3AD3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7559" y="558879"/>
            <a:ext cx="5358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157467"/>
      </p:ext>
    </p:extLst>
  </p:cSld>
  <p:clrMapOvr>
    <a:masterClrMapping/>
  </p:clrMapOvr>
  <p:hf hd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vale 35">
            <a:extLst>
              <a:ext uri="{FF2B5EF4-FFF2-40B4-BE49-F238E27FC236}">
                <a16:creationId xmlns:a16="http://schemas.microsoft.com/office/drawing/2014/main" id="{51B3AA80-97EC-50CB-4FE0-29FF43A159AF}"/>
              </a:ext>
            </a:extLst>
          </p:cNvPr>
          <p:cNvSpPr/>
          <p:nvPr userDrawn="1"/>
        </p:nvSpPr>
        <p:spPr>
          <a:xfrm>
            <a:off x="2609" y="-5451948"/>
            <a:ext cx="10887979" cy="10887270"/>
          </a:xfrm>
          <a:prstGeom prst="ellipse">
            <a:avLst/>
          </a:prstGeom>
          <a:gradFill flip="none" rotWithShape="1">
            <a:gsLst>
              <a:gs pos="8000">
                <a:schemeClr val="tx1">
                  <a:lumMod val="0"/>
                  <a:lumOff val="100000"/>
                  <a:alpha val="31000"/>
                </a:schemeClr>
              </a:gs>
              <a:gs pos="82000">
                <a:schemeClr val="accent3">
                  <a:alpha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 dirty="0">
              <a:latin typeface="Manrope" pitchFamily="2" charset="0"/>
            </a:endParaRPr>
          </a:p>
        </p:txBody>
      </p:sp>
      <p:sp>
        <p:nvSpPr>
          <p:cNvPr id="38" name="Ovale 37">
            <a:extLst>
              <a:ext uri="{FF2B5EF4-FFF2-40B4-BE49-F238E27FC236}">
                <a16:creationId xmlns:a16="http://schemas.microsoft.com/office/drawing/2014/main" id="{0F01AAD3-5366-6929-C4BA-2E51CD3F31D4}"/>
              </a:ext>
            </a:extLst>
          </p:cNvPr>
          <p:cNvSpPr/>
          <p:nvPr userDrawn="1"/>
        </p:nvSpPr>
        <p:spPr>
          <a:xfrm rot="19314398">
            <a:off x="2609" y="5451681"/>
            <a:ext cx="10887979" cy="10887270"/>
          </a:xfrm>
          <a:prstGeom prst="ellipse">
            <a:avLst/>
          </a:prstGeom>
          <a:gradFill flip="none" rotWithShape="1">
            <a:gsLst>
              <a:gs pos="8000">
                <a:schemeClr val="tx1">
                  <a:lumMod val="0"/>
                  <a:lumOff val="100000"/>
                  <a:alpha val="31000"/>
                </a:schemeClr>
              </a:gs>
              <a:gs pos="82000">
                <a:schemeClr val="accent3">
                  <a:alpha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 sz="900" dirty="0">
              <a:latin typeface="Manrope" pitchFamily="2" charset="0"/>
            </a:endParaRPr>
          </a:p>
        </p:txBody>
      </p:sp>
      <p:sp>
        <p:nvSpPr>
          <p:cNvPr id="10" name="Linea">
            <a:extLst>
              <a:ext uri="{FF2B5EF4-FFF2-40B4-BE49-F238E27FC236}">
                <a16:creationId xmlns:a16="http://schemas.microsoft.com/office/drawing/2014/main" id="{2889EA06-D03D-AD37-B610-762B18DC9D96}"/>
              </a:ext>
            </a:extLst>
          </p:cNvPr>
          <p:cNvSpPr/>
          <p:nvPr userDrawn="1"/>
        </p:nvSpPr>
        <p:spPr>
          <a:xfrm rot="10800000" flipH="1">
            <a:off x="10895557" y="1057"/>
            <a:ext cx="1" cy="6855889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  <a:miter lim="400000"/>
          </a:ln>
        </p:spPr>
        <p:txBody>
          <a:bodyPr lIns="25399" tIns="25399" rIns="25399" bIns="25399" anchor="ctr"/>
          <a:lstStyle/>
          <a:p>
            <a:endParaRPr sz="1200" dirty="0">
              <a:latin typeface="Manrope" pitchFamily="2" charset="0"/>
            </a:endParaRPr>
          </a:p>
        </p:txBody>
      </p:sp>
      <p:sp>
        <p:nvSpPr>
          <p:cNvPr id="11" name="Linea">
            <a:extLst>
              <a:ext uri="{FF2B5EF4-FFF2-40B4-BE49-F238E27FC236}">
                <a16:creationId xmlns:a16="http://schemas.microsoft.com/office/drawing/2014/main" id="{1C01A8D5-245E-26D8-2ECA-82D4764647AF}"/>
              </a:ext>
            </a:extLst>
          </p:cNvPr>
          <p:cNvSpPr/>
          <p:nvPr userDrawn="1"/>
        </p:nvSpPr>
        <p:spPr>
          <a:xfrm rot="10800000">
            <a:off x="-3064" y="5436688"/>
            <a:ext cx="12198128" cy="1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  <a:miter lim="400000"/>
          </a:ln>
        </p:spPr>
        <p:txBody>
          <a:bodyPr lIns="25399" tIns="25399" rIns="25399" bIns="25399" anchor="ctr"/>
          <a:lstStyle/>
          <a:p>
            <a:endParaRPr sz="1200" dirty="0">
              <a:latin typeface="Manrope" pitchFamily="2" charset="0"/>
            </a:endParaRPr>
          </a:p>
        </p:txBody>
      </p:sp>
      <p:sp>
        <p:nvSpPr>
          <p:cNvPr id="24" name="Titolo 5">
            <a:extLst>
              <a:ext uri="{FF2B5EF4-FFF2-40B4-BE49-F238E27FC236}">
                <a16:creationId xmlns:a16="http://schemas.microsoft.com/office/drawing/2014/main" id="{7A3C36CA-9D5D-490C-3E31-571AF7EC54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376" y="2970949"/>
            <a:ext cx="10297220" cy="1979441"/>
          </a:xfrm>
          <a:prstGeom prst="rect">
            <a:avLst/>
          </a:prstGeom>
        </p:spPr>
        <p:txBody>
          <a:bodyPr lIns="0" tIns="360000" rIns="0" bIns="0"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titolo</a:t>
            </a:r>
            <a:br>
              <a:rPr lang="it-IT" dirty="0"/>
            </a:br>
            <a:r>
              <a:rPr lang="it-IT" dirty="0"/>
              <a:t>Presentazione</a:t>
            </a:r>
          </a:p>
        </p:txBody>
      </p:sp>
      <p:sp>
        <p:nvSpPr>
          <p:cNvPr id="25" name="Tema / Titolo / Docente  |  00. 00. 0000">
            <a:extLst>
              <a:ext uri="{FF2B5EF4-FFF2-40B4-BE49-F238E27FC236}">
                <a16:creationId xmlns:a16="http://schemas.microsoft.com/office/drawing/2014/main" id="{A4A528BE-7AD2-13B5-15DC-484153FDCFB1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5929933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pic>
        <p:nvPicPr>
          <p:cNvPr id="8" name="Elemento grafico 7">
            <a:extLst>
              <a:ext uri="{FF2B5EF4-FFF2-40B4-BE49-F238E27FC236}">
                <a16:creationId xmlns:a16="http://schemas.microsoft.com/office/drawing/2014/main" id="{DB1639B6-7E36-4E93-BA56-F33D9CA231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7559" y="558879"/>
            <a:ext cx="5358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487102"/>
      </p:ext>
    </p:extLst>
  </p:cSld>
  <p:clrMapOvr>
    <a:masterClrMapping/>
  </p:clrMapOvr>
  <p:hf hdr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erchio">
            <a:extLst>
              <a:ext uri="{FF2B5EF4-FFF2-40B4-BE49-F238E27FC236}">
                <a16:creationId xmlns:a16="http://schemas.microsoft.com/office/drawing/2014/main" id="{F49B6777-38FB-492E-ACF9-3096EC4AF0AE}"/>
              </a:ext>
            </a:extLst>
          </p:cNvPr>
          <p:cNvSpPr/>
          <p:nvPr userDrawn="1"/>
        </p:nvSpPr>
        <p:spPr>
          <a:xfrm rot="10800000">
            <a:off x="7559560" y="-2130267"/>
            <a:ext cx="4010432" cy="4010171"/>
          </a:xfrm>
          <a:prstGeom prst="ellipse">
            <a:avLst/>
          </a:prstGeom>
          <a:gradFill flip="none" rotWithShape="1">
            <a:gsLst>
              <a:gs pos="14000">
                <a:schemeClr val="accent2"/>
              </a:gs>
              <a:gs pos="13661">
                <a:srgbClr val="8896A9">
                  <a:alpha val="15184"/>
                </a:srgb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/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32" name="Cerchio">
            <a:extLst>
              <a:ext uri="{FF2B5EF4-FFF2-40B4-BE49-F238E27FC236}">
                <a16:creationId xmlns:a16="http://schemas.microsoft.com/office/drawing/2014/main" id="{A6756836-4360-4832-91E9-DC1FED362D89}"/>
              </a:ext>
            </a:extLst>
          </p:cNvPr>
          <p:cNvSpPr/>
          <p:nvPr userDrawn="1"/>
        </p:nvSpPr>
        <p:spPr>
          <a:xfrm>
            <a:off x="7559560" y="1879907"/>
            <a:ext cx="4010432" cy="4010171"/>
          </a:xfrm>
          <a:prstGeom prst="ellipse">
            <a:avLst/>
          </a:prstGeom>
          <a:gradFill flip="none" rotWithShape="1">
            <a:gsLst>
              <a:gs pos="14000">
                <a:schemeClr val="accent2"/>
              </a:gs>
              <a:gs pos="13661">
                <a:srgbClr val="8896A9">
                  <a:alpha val="15184"/>
                </a:srgb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/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21D738D7-7E88-4675-A0EF-E3BAD613F5D5}"/>
              </a:ext>
            </a:extLst>
          </p:cNvPr>
          <p:cNvCxnSpPr>
            <a:cxnSpLocks/>
          </p:cNvCxnSpPr>
          <p:nvPr userDrawn="1"/>
        </p:nvCxnSpPr>
        <p:spPr>
          <a:xfrm>
            <a:off x="11569992" y="-973483"/>
            <a:ext cx="0" cy="685800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diritto 53">
            <a:extLst>
              <a:ext uri="{FF2B5EF4-FFF2-40B4-BE49-F238E27FC236}">
                <a16:creationId xmlns:a16="http://schemas.microsoft.com/office/drawing/2014/main" id="{F9039971-82D3-47A9-A22B-57F88091170C}"/>
              </a:ext>
            </a:extLst>
          </p:cNvPr>
          <p:cNvCxnSpPr>
            <a:cxnSpLocks/>
          </p:cNvCxnSpPr>
          <p:nvPr userDrawn="1"/>
        </p:nvCxnSpPr>
        <p:spPr>
          <a:xfrm>
            <a:off x="7559558" y="-973483"/>
            <a:ext cx="0" cy="685800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diritto 54">
            <a:extLst>
              <a:ext uri="{FF2B5EF4-FFF2-40B4-BE49-F238E27FC236}">
                <a16:creationId xmlns:a16="http://schemas.microsoft.com/office/drawing/2014/main" id="{646E7D75-6D87-4823-9E66-BDAA6D07313A}"/>
              </a:ext>
            </a:extLst>
          </p:cNvPr>
          <p:cNvCxnSpPr>
            <a:cxnSpLocks/>
          </p:cNvCxnSpPr>
          <p:nvPr userDrawn="1"/>
        </p:nvCxnSpPr>
        <p:spPr>
          <a:xfrm>
            <a:off x="0" y="1879907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ttangolo 64">
            <a:extLst>
              <a:ext uri="{FF2B5EF4-FFF2-40B4-BE49-F238E27FC236}">
                <a16:creationId xmlns:a16="http://schemas.microsoft.com/office/drawing/2014/main" id="{95083A4B-2A26-4CCF-B4B8-B51A5F24B936}"/>
              </a:ext>
            </a:extLst>
          </p:cNvPr>
          <p:cNvSpPr/>
          <p:nvPr userDrawn="1"/>
        </p:nvSpPr>
        <p:spPr>
          <a:xfrm>
            <a:off x="-16626" y="5892398"/>
            <a:ext cx="12240000" cy="9777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6" name="Rettangolo 65">
            <a:extLst>
              <a:ext uri="{FF2B5EF4-FFF2-40B4-BE49-F238E27FC236}">
                <a16:creationId xmlns:a16="http://schemas.microsoft.com/office/drawing/2014/main" id="{839B836B-B822-466B-A7CA-DC8F8774BA2F}"/>
              </a:ext>
            </a:extLst>
          </p:cNvPr>
          <p:cNvSpPr/>
          <p:nvPr userDrawn="1"/>
        </p:nvSpPr>
        <p:spPr>
          <a:xfrm>
            <a:off x="8242773" y="6120966"/>
            <a:ext cx="504000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7" name="Connettore diritto 66">
            <a:extLst>
              <a:ext uri="{FF2B5EF4-FFF2-40B4-BE49-F238E27FC236}">
                <a16:creationId xmlns:a16="http://schemas.microsoft.com/office/drawing/2014/main" id="{65BA256A-995C-40CD-9FAA-62097765DD64}"/>
              </a:ext>
            </a:extLst>
          </p:cNvPr>
          <p:cNvCxnSpPr>
            <a:cxnSpLocks/>
          </p:cNvCxnSpPr>
          <p:nvPr userDrawn="1"/>
        </p:nvCxnSpPr>
        <p:spPr>
          <a:xfrm>
            <a:off x="6750850" y="6120966"/>
            <a:ext cx="0" cy="504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ma / Titolo / Docente  |  00. 00. 0000">
            <a:extLst>
              <a:ext uri="{FF2B5EF4-FFF2-40B4-BE49-F238E27FC236}">
                <a16:creationId xmlns:a16="http://schemas.microsoft.com/office/drawing/2014/main" id="{82ED4769-39BA-4537-9991-85129B21B286}"/>
              </a:ext>
            </a:extLst>
          </p:cNvPr>
          <p:cNvSpPr txBox="1">
            <a:spLocks noGrp="1"/>
          </p:cNvSpPr>
          <p:nvPr>
            <p:ph type="body" sz="quarter" idx="26" hasCustomPrompt="1"/>
          </p:nvPr>
        </p:nvSpPr>
        <p:spPr>
          <a:xfrm>
            <a:off x="7416483" y="6260516"/>
            <a:ext cx="524076" cy="272997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Logo</a:t>
            </a:r>
          </a:p>
        </p:txBody>
      </p:sp>
      <p:sp>
        <p:nvSpPr>
          <p:cNvPr id="69" name="Esagono 68">
            <a:extLst>
              <a:ext uri="{FF2B5EF4-FFF2-40B4-BE49-F238E27FC236}">
                <a16:creationId xmlns:a16="http://schemas.microsoft.com/office/drawing/2014/main" id="{9931005F-2EBD-4297-932B-B27886A3DA40}"/>
              </a:ext>
            </a:extLst>
          </p:cNvPr>
          <p:cNvSpPr/>
          <p:nvPr userDrawn="1"/>
        </p:nvSpPr>
        <p:spPr>
          <a:xfrm rot="16200000">
            <a:off x="10649167" y="6172167"/>
            <a:ext cx="504000" cy="432000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0" name="Tema / Titolo / Docente  |  00. 00. 0000">
            <a:extLst>
              <a:ext uri="{FF2B5EF4-FFF2-40B4-BE49-F238E27FC236}">
                <a16:creationId xmlns:a16="http://schemas.microsoft.com/office/drawing/2014/main" id="{F9E4E19B-BB62-48DA-A23E-99D77FE88030}"/>
              </a:ext>
            </a:extLst>
          </p:cNvPr>
          <p:cNvSpPr txBox="1">
            <a:spLocks noGrp="1"/>
          </p:cNvSpPr>
          <p:nvPr>
            <p:ph type="body" sz="quarter" idx="27" hasCustomPrompt="1"/>
          </p:nvPr>
        </p:nvSpPr>
        <p:spPr>
          <a:xfrm>
            <a:off x="8779709" y="6260516"/>
            <a:ext cx="524076" cy="272997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Logo</a:t>
            </a:r>
          </a:p>
        </p:txBody>
      </p:sp>
      <p:sp>
        <p:nvSpPr>
          <p:cNvPr id="71" name="Tema / Titolo / Docente  |  00. 00. 0000">
            <a:extLst>
              <a:ext uri="{FF2B5EF4-FFF2-40B4-BE49-F238E27FC236}">
                <a16:creationId xmlns:a16="http://schemas.microsoft.com/office/drawing/2014/main" id="{8FD99D0A-FA37-4C96-9876-1A1C520167AB}"/>
              </a:ext>
            </a:extLst>
          </p:cNvPr>
          <p:cNvSpPr txBox="1">
            <a:spLocks noGrp="1"/>
          </p:cNvSpPr>
          <p:nvPr>
            <p:ph type="body" sz="quarter" idx="28" hasCustomPrompt="1"/>
          </p:nvPr>
        </p:nvSpPr>
        <p:spPr>
          <a:xfrm>
            <a:off x="11150198" y="6260516"/>
            <a:ext cx="524076" cy="272997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Logo</a:t>
            </a:r>
          </a:p>
        </p:txBody>
      </p:sp>
      <p:sp>
        <p:nvSpPr>
          <p:cNvPr id="73" name="Segnaposto testo 3">
            <a:extLst>
              <a:ext uri="{FF2B5EF4-FFF2-40B4-BE49-F238E27FC236}">
                <a16:creationId xmlns:a16="http://schemas.microsoft.com/office/drawing/2014/main" id="{EB8AABFF-5473-4EEC-A507-EA866E0A5D5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961669" y="6207246"/>
            <a:ext cx="674660" cy="270931"/>
          </a:xfrm>
        </p:spPr>
        <p:txBody>
          <a:bodyPr>
            <a:normAutofit/>
          </a:bodyPr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Dicitura 01</a:t>
            </a:r>
          </a:p>
        </p:txBody>
      </p:sp>
      <p:sp>
        <p:nvSpPr>
          <p:cNvPr id="74" name="Triangolo isoscele 73">
            <a:extLst>
              <a:ext uri="{FF2B5EF4-FFF2-40B4-BE49-F238E27FC236}">
                <a16:creationId xmlns:a16="http://schemas.microsoft.com/office/drawing/2014/main" id="{82E17973-0F59-4CE4-86FC-85A2315055A9}"/>
              </a:ext>
            </a:extLst>
          </p:cNvPr>
          <p:cNvSpPr/>
          <p:nvPr userDrawn="1"/>
        </p:nvSpPr>
        <p:spPr>
          <a:xfrm>
            <a:off x="6983179" y="6120966"/>
            <a:ext cx="504000" cy="5040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5" name="Connettore diritto 74">
            <a:extLst>
              <a:ext uri="{FF2B5EF4-FFF2-40B4-BE49-F238E27FC236}">
                <a16:creationId xmlns:a16="http://schemas.microsoft.com/office/drawing/2014/main" id="{AF281282-AF83-4D6B-A640-08D9E64A6738}"/>
              </a:ext>
            </a:extLst>
          </p:cNvPr>
          <p:cNvCxnSpPr>
            <a:cxnSpLocks/>
          </p:cNvCxnSpPr>
          <p:nvPr userDrawn="1"/>
        </p:nvCxnSpPr>
        <p:spPr>
          <a:xfrm>
            <a:off x="10480093" y="6120966"/>
            <a:ext cx="0" cy="504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Segnaposto testo 3">
            <a:extLst>
              <a:ext uri="{FF2B5EF4-FFF2-40B4-BE49-F238E27FC236}">
                <a16:creationId xmlns:a16="http://schemas.microsoft.com/office/drawing/2014/main" id="{1BEB8747-1E06-4A47-8E5E-B59E250969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90912" y="6207246"/>
            <a:ext cx="674660" cy="270931"/>
          </a:xfrm>
        </p:spPr>
        <p:txBody>
          <a:bodyPr>
            <a:normAutofit/>
          </a:bodyPr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Dicitura 01</a:t>
            </a:r>
          </a:p>
        </p:txBody>
      </p:sp>
      <p:sp>
        <p:nvSpPr>
          <p:cNvPr id="53" name="Tema / Titolo / Docente  |  00. 00. 0000">
            <a:extLst>
              <a:ext uri="{FF2B5EF4-FFF2-40B4-BE49-F238E27FC236}">
                <a16:creationId xmlns:a16="http://schemas.microsoft.com/office/drawing/2014/main" id="{21E39AD4-D17D-DA18-8557-753A1598EDBB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494701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sp>
        <p:nvSpPr>
          <p:cNvPr id="52" name="Titolo 5">
            <a:extLst>
              <a:ext uri="{FF2B5EF4-FFF2-40B4-BE49-F238E27FC236}">
                <a16:creationId xmlns:a16="http://schemas.microsoft.com/office/drawing/2014/main" id="{FAD942FF-4AE3-BA4F-0D20-F8F6CDA75D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287" y="1873912"/>
            <a:ext cx="6956270" cy="2324100"/>
          </a:xfrm>
          <a:prstGeom prst="rect">
            <a:avLst/>
          </a:prstGeom>
        </p:spPr>
        <p:txBody>
          <a:bodyPr lIns="0" tIns="360000" rIns="0" bIns="0"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titolo</a:t>
            </a:r>
          </a:p>
        </p:txBody>
      </p:sp>
      <p:pic>
        <p:nvPicPr>
          <p:cNvPr id="20" name="Elemento grafico 19">
            <a:extLst>
              <a:ext uri="{FF2B5EF4-FFF2-40B4-BE49-F238E27FC236}">
                <a16:creationId xmlns:a16="http://schemas.microsoft.com/office/drawing/2014/main" id="{C1D529A3-1138-47B5-94B7-16B3CFAF73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7726" y="6118166"/>
            <a:ext cx="423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322724"/>
      </p:ext>
    </p:extLst>
  </p:cSld>
  <p:clrMapOvr>
    <a:masterClrMapping/>
  </p:clrMapOvr>
  <p:hf hdr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e 26">
            <a:extLst>
              <a:ext uri="{FF2B5EF4-FFF2-40B4-BE49-F238E27FC236}">
                <a16:creationId xmlns:a16="http://schemas.microsoft.com/office/drawing/2014/main" id="{3660D8AF-E5B8-4BEC-B9C7-E7F4AA7B4124}"/>
              </a:ext>
            </a:extLst>
          </p:cNvPr>
          <p:cNvSpPr/>
          <p:nvPr userDrawn="1"/>
        </p:nvSpPr>
        <p:spPr>
          <a:xfrm>
            <a:off x="2609" y="1424519"/>
            <a:ext cx="10887979" cy="10887270"/>
          </a:xfrm>
          <a:prstGeom prst="ellipse">
            <a:avLst/>
          </a:prstGeom>
          <a:gradFill flip="none" rotWithShape="1">
            <a:gsLst>
              <a:gs pos="38000">
                <a:schemeClr val="tx1">
                  <a:lumMod val="0"/>
                  <a:lumOff val="100000"/>
                  <a:alpha val="45000"/>
                </a:schemeClr>
              </a:gs>
              <a:gs pos="82000">
                <a:schemeClr val="accent3">
                  <a:alpha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it-IT" sz="900" dirty="0">
              <a:latin typeface="Manrope" pitchFamily="2" charset="0"/>
            </a:endParaRPr>
          </a:p>
        </p:txBody>
      </p:sp>
      <p:sp>
        <p:nvSpPr>
          <p:cNvPr id="51" name="Ovale 50">
            <a:extLst>
              <a:ext uri="{FF2B5EF4-FFF2-40B4-BE49-F238E27FC236}">
                <a16:creationId xmlns:a16="http://schemas.microsoft.com/office/drawing/2014/main" id="{485EA396-F5B1-4D22-BDB2-B638B93E29B1}"/>
              </a:ext>
            </a:extLst>
          </p:cNvPr>
          <p:cNvSpPr/>
          <p:nvPr userDrawn="1"/>
        </p:nvSpPr>
        <p:spPr>
          <a:xfrm>
            <a:off x="2609" y="-9484154"/>
            <a:ext cx="10887979" cy="10887270"/>
          </a:xfrm>
          <a:prstGeom prst="ellipse">
            <a:avLst/>
          </a:prstGeom>
          <a:gradFill flip="none" rotWithShape="1">
            <a:gsLst>
              <a:gs pos="38000">
                <a:schemeClr val="tx1">
                  <a:lumMod val="0"/>
                  <a:lumOff val="100000"/>
                  <a:alpha val="45000"/>
                </a:schemeClr>
              </a:gs>
              <a:gs pos="82000">
                <a:schemeClr val="accent3">
                  <a:alpha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 dirty="0">
              <a:latin typeface="Manrope" pitchFamily="2" charset="0"/>
            </a:endParaRPr>
          </a:p>
        </p:txBody>
      </p:sp>
      <p:sp>
        <p:nvSpPr>
          <p:cNvPr id="29" name="Linea">
            <a:extLst>
              <a:ext uri="{FF2B5EF4-FFF2-40B4-BE49-F238E27FC236}">
                <a16:creationId xmlns:a16="http://schemas.microsoft.com/office/drawing/2014/main" id="{6958CE40-0469-4F4F-B2A3-16FC46F1EE78}"/>
              </a:ext>
            </a:extLst>
          </p:cNvPr>
          <p:cNvSpPr/>
          <p:nvPr userDrawn="1"/>
        </p:nvSpPr>
        <p:spPr>
          <a:xfrm>
            <a:off x="0" y="1416971"/>
            <a:ext cx="12192795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30" name="Linea">
            <a:extLst>
              <a:ext uri="{FF2B5EF4-FFF2-40B4-BE49-F238E27FC236}">
                <a16:creationId xmlns:a16="http://schemas.microsoft.com/office/drawing/2014/main" id="{6D745DF5-35F2-4521-823F-7D14073A97E9}"/>
              </a:ext>
            </a:extLst>
          </p:cNvPr>
          <p:cNvSpPr/>
          <p:nvPr userDrawn="1"/>
        </p:nvSpPr>
        <p:spPr>
          <a:xfrm rot="10800000" flipH="1">
            <a:off x="10895557" y="-1590"/>
            <a:ext cx="1" cy="6855889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  <a:miter lim="400000"/>
          </a:ln>
        </p:spPr>
        <p:txBody>
          <a:bodyPr lIns="25399" tIns="25399" rIns="25399" bIns="25399" anchor="ctr"/>
          <a:lstStyle/>
          <a:p>
            <a:endParaRPr sz="1200" dirty="0">
              <a:latin typeface="Manrope" pitchFamily="2" charset="0"/>
            </a:endParaRPr>
          </a:p>
        </p:txBody>
      </p:sp>
      <p:sp>
        <p:nvSpPr>
          <p:cNvPr id="52" name="Titolo 5">
            <a:extLst>
              <a:ext uri="{FF2B5EF4-FFF2-40B4-BE49-F238E27FC236}">
                <a16:creationId xmlns:a16="http://schemas.microsoft.com/office/drawing/2014/main" id="{FAD942FF-4AE3-BA4F-0D20-F8F6CDA75DB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03287" y="1873912"/>
            <a:ext cx="10306536" cy="2324100"/>
          </a:xfrm>
          <a:prstGeom prst="rect">
            <a:avLst/>
          </a:prstGeom>
        </p:spPr>
        <p:txBody>
          <a:bodyPr lIns="0" tIns="360000" rIns="0" bIns="0"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titolo</a:t>
            </a:r>
          </a:p>
        </p:txBody>
      </p:sp>
      <p:sp>
        <p:nvSpPr>
          <p:cNvPr id="53" name="Tema / Titolo / Docente  |  00. 00. 0000">
            <a:extLst>
              <a:ext uri="{FF2B5EF4-FFF2-40B4-BE49-F238E27FC236}">
                <a16:creationId xmlns:a16="http://schemas.microsoft.com/office/drawing/2014/main" id="{21E39AD4-D17D-DA18-8557-753A1598EDBB}"/>
              </a:ext>
            </a:extLst>
          </p:cNvPr>
          <p:cNvSpPr txBox="1">
            <a:spLocks noGrp="1"/>
          </p:cNvSpPr>
          <p:nvPr userDrawn="1">
            <p:ph type="body" sz="quarter" idx="21" hasCustomPrompt="1"/>
          </p:nvPr>
        </p:nvSpPr>
        <p:spPr>
          <a:xfrm>
            <a:off x="600710" y="494701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sp>
        <p:nvSpPr>
          <p:cNvPr id="92" name="Rettangolo 91">
            <a:extLst>
              <a:ext uri="{FF2B5EF4-FFF2-40B4-BE49-F238E27FC236}">
                <a16:creationId xmlns:a16="http://schemas.microsoft.com/office/drawing/2014/main" id="{BB75E3DD-B3FF-4663-8FD1-ED6F85527971}"/>
              </a:ext>
            </a:extLst>
          </p:cNvPr>
          <p:cNvSpPr/>
          <p:nvPr userDrawn="1"/>
        </p:nvSpPr>
        <p:spPr>
          <a:xfrm>
            <a:off x="-16626" y="5892398"/>
            <a:ext cx="12240000" cy="9777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3" name="Rettangolo 92">
            <a:extLst>
              <a:ext uri="{FF2B5EF4-FFF2-40B4-BE49-F238E27FC236}">
                <a16:creationId xmlns:a16="http://schemas.microsoft.com/office/drawing/2014/main" id="{645A5FB2-C845-45B6-B743-861B6223F697}"/>
              </a:ext>
            </a:extLst>
          </p:cNvPr>
          <p:cNvSpPr/>
          <p:nvPr userDrawn="1"/>
        </p:nvSpPr>
        <p:spPr>
          <a:xfrm>
            <a:off x="8242773" y="6120966"/>
            <a:ext cx="504000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95" name="Connettore diritto 94">
            <a:extLst>
              <a:ext uri="{FF2B5EF4-FFF2-40B4-BE49-F238E27FC236}">
                <a16:creationId xmlns:a16="http://schemas.microsoft.com/office/drawing/2014/main" id="{625AA00B-A385-4EFF-A642-C188495203D3}"/>
              </a:ext>
            </a:extLst>
          </p:cNvPr>
          <p:cNvCxnSpPr>
            <a:cxnSpLocks/>
          </p:cNvCxnSpPr>
          <p:nvPr userDrawn="1"/>
        </p:nvCxnSpPr>
        <p:spPr>
          <a:xfrm>
            <a:off x="6750850" y="6120966"/>
            <a:ext cx="0" cy="504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ma / Titolo / Docente  |  00. 00. 0000">
            <a:extLst>
              <a:ext uri="{FF2B5EF4-FFF2-40B4-BE49-F238E27FC236}">
                <a16:creationId xmlns:a16="http://schemas.microsoft.com/office/drawing/2014/main" id="{5A0FDC9E-A8A8-4974-82A0-5E558C1E38CE}"/>
              </a:ext>
            </a:extLst>
          </p:cNvPr>
          <p:cNvSpPr txBox="1">
            <a:spLocks noGrp="1"/>
          </p:cNvSpPr>
          <p:nvPr userDrawn="1">
            <p:ph type="body" sz="quarter" idx="26" hasCustomPrompt="1"/>
          </p:nvPr>
        </p:nvSpPr>
        <p:spPr>
          <a:xfrm>
            <a:off x="7416483" y="6260516"/>
            <a:ext cx="524076" cy="272997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Logo</a:t>
            </a:r>
          </a:p>
        </p:txBody>
      </p:sp>
      <p:sp>
        <p:nvSpPr>
          <p:cNvPr id="99" name="Esagono 98">
            <a:extLst>
              <a:ext uri="{FF2B5EF4-FFF2-40B4-BE49-F238E27FC236}">
                <a16:creationId xmlns:a16="http://schemas.microsoft.com/office/drawing/2014/main" id="{DB6D185E-CF4A-4F4E-8820-26F7A9EB28EF}"/>
              </a:ext>
            </a:extLst>
          </p:cNvPr>
          <p:cNvSpPr/>
          <p:nvPr userDrawn="1"/>
        </p:nvSpPr>
        <p:spPr>
          <a:xfrm rot="16200000">
            <a:off x="10649167" y="6156966"/>
            <a:ext cx="504000" cy="432000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0" name="Tema / Titolo / Docente  |  00. 00. 0000">
            <a:extLst>
              <a:ext uri="{FF2B5EF4-FFF2-40B4-BE49-F238E27FC236}">
                <a16:creationId xmlns:a16="http://schemas.microsoft.com/office/drawing/2014/main" id="{67E5B94B-39C8-45D9-99FB-6C433ABA8945}"/>
              </a:ext>
            </a:extLst>
          </p:cNvPr>
          <p:cNvSpPr txBox="1">
            <a:spLocks noGrp="1"/>
          </p:cNvSpPr>
          <p:nvPr userDrawn="1">
            <p:ph type="body" sz="quarter" idx="27" hasCustomPrompt="1"/>
          </p:nvPr>
        </p:nvSpPr>
        <p:spPr>
          <a:xfrm>
            <a:off x="8779709" y="6260516"/>
            <a:ext cx="524076" cy="272997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Logo</a:t>
            </a:r>
          </a:p>
        </p:txBody>
      </p:sp>
      <p:sp>
        <p:nvSpPr>
          <p:cNvPr id="101" name="Tema / Titolo / Docente  |  00. 00. 0000">
            <a:extLst>
              <a:ext uri="{FF2B5EF4-FFF2-40B4-BE49-F238E27FC236}">
                <a16:creationId xmlns:a16="http://schemas.microsoft.com/office/drawing/2014/main" id="{4AB7CAC8-B8CE-4ED7-852E-4CF230937C2D}"/>
              </a:ext>
            </a:extLst>
          </p:cNvPr>
          <p:cNvSpPr txBox="1">
            <a:spLocks noGrp="1"/>
          </p:cNvSpPr>
          <p:nvPr userDrawn="1">
            <p:ph type="body" sz="quarter" idx="28" hasCustomPrompt="1"/>
          </p:nvPr>
        </p:nvSpPr>
        <p:spPr>
          <a:xfrm>
            <a:off x="11150198" y="6260516"/>
            <a:ext cx="524076" cy="272997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Logo</a:t>
            </a:r>
          </a:p>
        </p:txBody>
      </p:sp>
      <p:sp>
        <p:nvSpPr>
          <p:cNvPr id="103" name="Segnaposto testo 3">
            <a:extLst>
              <a:ext uri="{FF2B5EF4-FFF2-40B4-BE49-F238E27FC236}">
                <a16:creationId xmlns:a16="http://schemas.microsoft.com/office/drawing/2014/main" id="{43B0CB00-EA64-4A47-A60C-CFDB8C7F0473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5961669" y="6207246"/>
            <a:ext cx="674660" cy="270931"/>
          </a:xfrm>
        </p:spPr>
        <p:txBody>
          <a:bodyPr>
            <a:normAutofit/>
          </a:bodyPr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Dicitura 01</a:t>
            </a:r>
          </a:p>
        </p:txBody>
      </p:sp>
      <p:sp>
        <p:nvSpPr>
          <p:cNvPr id="106" name="Triangolo isoscele 105">
            <a:extLst>
              <a:ext uri="{FF2B5EF4-FFF2-40B4-BE49-F238E27FC236}">
                <a16:creationId xmlns:a16="http://schemas.microsoft.com/office/drawing/2014/main" id="{CB274359-EF0C-4A00-9F51-63CAEACFC89C}"/>
              </a:ext>
            </a:extLst>
          </p:cNvPr>
          <p:cNvSpPr/>
          <p:nvPr userDrawn="1"/>
        </p:nvSpPr>
        <p:spPr>
          <a:xfrm>
            <a:off x="6983179" y="6120966"/>
            <a:ext cx="504000" cy="5040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7" name="Connettore diritto 106">
            <a:extLst>
              <a:ext uri="{FF2B5EF4-FFF2-40B4-BE49-F238E27FC236}">
                <a16:creationId xmlns:a16="http://schemas.microsoft.com/office/drawing/2014/main" id="{315ED5C2-F29A-44D0-A724-EF8F27E06707}"/>
              </a:ext>
            </a:extLst>
          </p:cNvPr>
          <p:cNvCxnSpPr>
            <a:cxnSpLocks/>
          </p:cNvCxnSpPr>
          <p:nvPr userDrawn="1"/>
        </p:nvCxnSpPr>
        <p:spPr>
          <a:xfrm>
            <a:off x="10480093" y="6120966"/>
            <a:ext cx="0" cy="504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Segnaposto testo 3">
            <a:extLst>
              <a:ext uri="{FF2B5EF4-FFF2-40B4-BE49-F238E27FC236}">
                <a16:creationId xmlns:a16="http://schemas.microsoft.com/office/drawing/2014/main" id="{F9369C38-CAF3-4FEF-9CB2-1F932D37AC9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90912" y="6207246"/>
            <a:ext cx="674660" cy="270931"/>
          </a:xfrm>
        </p:spPr>
        <p:txBody>
          <a:bodyPr>
            <a:normAutofit/>
          </a:bodyPr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Dicitura 01</a:t>
            </a:r>
          </a:p>
        </p:txBody>
      </p:sp>
      <p:pic>
        <p:nvPicPr>
          <p:cNvPr id="22" name="Elemento grafico 21">
            <a:extLst>
              <a:ext uri="{FF2B5EF4-FFF2-40B4-BE49-F238E27FC236}">
                <a16:creationId xmlns:a16="http://schemas.microsoft.com/office/drawing/2014/main" id="{87842B9B-A11B-44D8-B417-0D95878FF2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7726" y="6118166"/>
            <a:ext cx="423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993423"/>
      </p:ext>
    </p:extLst>
  </p:cSld>
  <p:clrMapOvr>
    <a:masterClrMapping/>
  </p:clrMapOvr>
  <p:hf hdr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a">
            <a:extLst>
              <a:ext uri="{FF2B5EF4-FFF2-40B4-BE49-F238E27FC236}">
                <a16:creationId xmlns:a16="http://schemas.microsoft.com/office/drawing/2014/main" id="{06A5565B-3792-761F-D5E8-89E83049F337}"/>
              </a:ext>
            </a:extLst>
          </p:cNvPr>
          <p:cNvSpPr/>
          <p:nvPr userDrawn="1"/>
        </p:nvSpPr>
        <p:spPr>
          <a:xfrm>
            <a:off x="0" y="3429000"/>
            <a:ext cx="12192795" cy="0"/>
          </a:xfrm>
          <a:prstGeom prst="line">
            <a:avLst/>
          </a:prstGeom>
          <a:ln w="6350">
            <a:solidFill>
              <a:srgbClr val="102C53">
                <a:alpha val="50000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2" name="Linea">
            <a:extLst>
              <a:ext uri="{FF2B5EF4-FFF2-40B4-BE49-F238E27FC236}">
                <a16:creationId xmlns:a16="http://schemas.microsoft.com/office/drawing/2014/main" id="{39CEE595-3918-20DF-0A93-E1BE36E4BCF4}"/>
              </a:ext>
            </a:extLst>
          </p:cNvPr>
          <p:cNvSpPr/>
          <p:nvPr userDrawn="1"/>
        </p:nvSpPr>
        <p:spPr>
          <a:xfrm flipV="1">
            <a:off x="7572657" y="15448"/>
            <a:ext cx="0" cy="6827108"/>
          </a:xfrm>
          <a:prstGeom prst="line">
            <a:avLst/>
          </a:prstGeom>
          <a:ln w="6350">
            <a:solidFill>
              <a:srgbClr val="102C53">
                <a:alpha val="50000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3" name="Linea">
            <a:extLst>
              <a:ext uri="{FF2B5EF4-FFF2-40B4-BE49-F238E27FC236}">
                <a16:creationId xmlns:a16="http://schemas.microsoft.com/office/drawing/2014/main" id="{1FF15F9B-EC12-8E00-194B-C92BF9532474}"/>
              </a:ext>
            </a:extLst>
          </p:cNvPr>
          <p:cNvSpPr/>
          <p:nvPr userDrawn="1"/>
        </p:nvSpPr>
        <p:spPr>
          <a:xfrm flipV="1">
            <a:off x="11583089" y="15448"/>
            <a:ext cx="0" cy="6827108"/>
          </a:xfrm>
          <a:prstGeom prst="line">
            <a:avLst/>
          </a:prstGeom>
          <a:ln w="6350">
            <a:solidFill>
              <a:srgbClr val="102C53">
                <a:alpha val="50000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21" name="Cerchio">
            <a:extLst>
              <a:ext uri="{FF2B5EF4-FFF2-40B4-BE49-F238E27FC236}">
                <a16:creationId xmlns:a16="http://schemas.microsoft.com/office/drawing/2014/main" id="{6E7576C8-25DA-044B-E1DD-8104EE1A54CF}"/>
              </a:ext>
            </a:extLst>
          </p:cNvPr>
          <p:cNvSpPr/>
          <p:nvPr userDrawn="1"/>
        </p:nvSpPr>
        <p:spPr>
          <a:xfrm rot="5400000">
            <a:off x="7572787" y="-581302"/>
            <a:ext cx="4010172" cy="4010432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2000">
                <a:schemeClr val="accent1">
                  <a:alpha val="96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dirty="0">
              <a:solidFill>
                <a:srgbClr val="FFFFFF"/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22" name="Cerchio">
            <a:extLst>
              <a:ext uri="{FF2B5EF4-FFF2-40B4-BE49-F238E27FC236}">
                <a16:creationId xmlns:a16="http://schemas.microsoft.com/office/drawing/2014/main" id="{30211EF7-C505-8055-D080-3F3D88BB6BE8}"/>
              </a:ext>
            </a:extLst>
          </p:cNvPr>
          <p:cNvSpPr/>
          <p:nvPr userDrawn="1"/>
        </p:nvSpPr>
        <p:spPr>
          <a:xfrm rot="16200000">
            <a:off x="7572787" y="3428871"/>
            <a:ext cx="4010172" cy="4010432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2000">
                <a:schemeClr val="accent1">
                  <a:alpha val="96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dirty="0">
              <a:solidFill>
                <a:srgbClr val="FFFFFF"/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4" name="Tema / Titolo / Docente  |  00. 00. 0000">
            <a:extLst>
              <a:ext uri="{FF2B5EF4-FFF2-40B4-BE49-F238E27FC236}">
                <a16:creationId xmlns:a16="http://schemas.microsoft.com/office/drawing/2014/main" id="{1DCB0E58-CB34-9BB0-27A9-F358FEB81E9A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5929933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sp>
        <p:nvSpPr>
          <p:cNvPr id="17" name="Titolo 5">
            <a:extLst>
              <a:ext uri="{FF2B5EF4-FFF2-40B4-BE49-F238E27FC236}">
                <a16:creationId xmlns:a16="http://schemas.microsoft.com/office/drawing/2014/main" id="{4DAF60AC-FCFA-4F79-8AA6-85AC61BFAA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287" y="3429000"/>
            <a:ext cx="6953096" cy="2324100"/>
          </a:xfrm>
          <a:prstGeom prst="rect">
            <a:avLst/>
          </a:prstGeom>
        </p:spPr>
        <p:txBody>
          <a:bodyPr lIns="0" tIns="360000" rIns="0" bIns="0"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titolo</a:t>
            </a:r>
            <a:br>
              <a:rPr lang="it-IT" dirty="0"/>
            </a:br>
            <a:r>
              <a:rPr lang="it-IT" dirty="0"/>
              <a:t>Presentazione</a:t>
            </a:r>
          </a:p>
        </p:txBody>
      </p:sp>
      <p:pic>
        <p:nvPicPr>
          <p:cNvPr id="9" name="Elemento grafico 8">
            <a:extLst>
              <a:ext uri="{FF2B5EF4-FFF2-40B4-BE49-F238E27FC236}">
                <a16:creationId xmlns:a16="http://schemas.microsoft.com/office/drawing/2014/main" id="{3953BA1D-1FD7-42C4-9EF2-DA551348EA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7559" y="558879"/>
            <a:ext cx="5358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717107"/>
      </p:ext>
    </p:extLst>
  </p:cSld>
  <p:clrMapOvr>
    <a:masterClrMapping/>
  </p:clrMapOvr>
  <p:hf hdr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F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tudente-6.jpg">
            <a:extLst>
              <a:ext uri="{FF2B5EF4-FFF2-40B4-BE49-F238E27FC236}">
                <a16:creationId xmlns:a16="http://schemas.microsoft.com/office/drawing/2014/main" id="{DA0DDB76-F351-4164-94AE-C6D2D1E45F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6" r="20219" b="21157"/>
          <a:stretch/>
        </p:blipFill>
        <p:spPr>
          <a:xfrm flipH="1">
            <a:off x="1" y="-15446"/>
            <a:ext cx="12202569" cy="6873447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6DFC2C03-064F-49A5-83D4-C94804DBB2EE}"/>
              </a:ext>
            </a:extLst>
          </p:cNvPr>
          <p:cNvSpPr/>
          <p:nvPr userDrawn="1"/>
        </p:nvSpPr>
        <p:spPr>
          <a:xfrm>
            <a:off x="0" y="-15446"/>
            <a:ext cx="12191999" cy="6873446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72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Linea">
            <a:extLst>
              <a:ext uri="{FF2B5EF4-FFF2-40B4-BE49-F238E27FC236}">
                <a16:creationId xmlns:a16="http://schemas.microsoft.com/office/drawing/2014/main" id="{B39406AE-79B6-49A1-923B-123760D8505F}"/>
              </a:ext>
            </a:extLst>
          </p:cNvPr>
          <p:cNvSpPr/>
          <p:nvPr userDrawn="1"/>
        </p:nvSpPr>
        <p:spPr>
          <a:xfrm>
            <a:off x="0" y="1980994"/>
            <a:ext cx="12192795" cy="0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7" name="Linea">
            <a:extLst>
              <a:ext uri="{FF2B5EF4-FFF2-40B4-BE49-F238E27FC236}">
                <a16:creationId xmlns:a16="http://schemas.microsoft.com/office/drawing/2014/main" id="{DCC9F3C9-7921-43F1-BB63-5744C63E565E}"/>
              </a:ext>
            </a:extLst>
          </p:cNvPr>
          <p:cNvSpPr/>
          <p:nvPr userDrawn="1"/>
        </p:nvSpPr>
        <p:spPr>
          <a:xfrm flipV="1">
            <a:off x="10715224" y="15448"/>
            <a:ext cx="0" cy="6876000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1CCADD42-EE9E-4858-B6FB-01BA6E38FAD3}"/>
              </a:ext>
            </a:extLst>
          </p:cNvPr>
          <p:cNvSpPr/>
          <p:nvPr userDrawn="1"/>
        </p:nvSpPr>
        <p:spPr>
          <a:xfrm rot="18900000">
            <a:off x="-172754" y="1980994"/>
            <a:ext cx="10887979" cy="10887270"/>
          </a:xfrm>
          <a:prstGeom prst="ellipse">
            <a:avLst/>
          </a:prstGeom>
          <a:gradFill flip="none" rotWithShape="1">
            <a:gsLst>
              <a:gs pos="85000">
                <a:srgbClr val="FFFFFF">
                  <a:alpha val="0"/>
                </a:srgbClr>
              </a:gs>
              <a:gs pos="0">
                <a:schemeClr val="accent3"/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lang="it-IT" sz="1600" dirty="0">
              <a:solidFill>
                <a:srgbClr val="FFFFFF"/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5" name="Tema / Titolo / Docente  |  00. 00. 0000">
            <a:extLst>
              <a:ext uri="{FF2B5EF4-FFF2-40B4-BE49-F238E27FC236}">
                <a16:creationId xmlns:a16="http://schemas.microsoft.com/office/drawing/2014/main" id="{43EB2AAE-2F64-43C5-B8E8-F199350D7390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5929933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>
              <a:lnSpc>
                <a:spcPct val="100000"/>
              </a:lnSpc>
              <a:defRPr sz="1200">
                <a:solidFill>
                  <a:schemeClr val="tx2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sp>
        <p:nvSpPr>
          <p:cNvPr id="16" name="Titolo 5">
            <a:extLst>
              <a:ext uri="{FF2B5EF4-FFF2-40B4-BE49-F238E27FC236}">
                <a16:creationId xmlns:a16="http://schemas.microsoft.com/office/drawing/2014/main" id="{E8F7923B-B8EC-4C6A-A6CA-70D16747DB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376" y="3448466"/>
            <a:ext cx="6953096" cy="2108271"/>
          </a:xfrm>
          <a:prstGeom prst="rect">
            <a:avLst/>
          </a:prstGeom>
        </p:spPr>
        <p:txBody>
          <a:bodyPr lIns="0" tIns="360000" rIns="0" bIns="0"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titolo</a:t>
            </a:r>
            <a:br>
              <a:rPr lang="it-IT" dirty="0"/>
            </a:br>
            <a:r>
              <a:rPr lang="it-IT" dirty="0"/>
              <a:t>Presentazione</a:t>
            </a:r>
          </a:p>
        </p:txBody>
      </p:sp>
      <p:sp>
        <p:nvSpPr>
          <p:cNvPr id="18" name="Segnaposto testo 11">
            <a:extLst>
              <a:ext uri="{FF2B5EF4-FFF2-40B4-BE49-F238E27FC236}">
                <a16:creationId xmlns:a16="http://schemas.microsoft.com/office/drawing/2014/main" id="{7B2691BB-C18A-4BDF-B8C5-3FE96696466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0710" y="2898987"/>
            <a:ext cx="4833938" cy="39211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1" name="Elemento grafico 10">
            <a:extLst>
              <a:ext uri="{FF2B5EF4-FFF2-40B4-BE49-F238E27FC236}">
                <a16:creationId xmlns:a16="http://schemas.microsoft.com/office/drawing/2014/main" id="{9208F7FB-A03A-450F-9856-E5BB1F47A3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7559" y="558879"/>
            <a:ext cx="5358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297044"/>
      </p:ext>
    </p:extLst>
  </p:cSld>
  <p:clrMapOvr>
    <a:masterClrMapping/>
  </p:clrMapOvr>
  <p:hf hdr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udente-6.jpg">
            <a:extLst>
              <a:ext uri="{FF2B5EF4-FFF2-40B4-BE49-F238E27FC236}">
                <a16:creationId xmlns:a16="http://schemas.microsoft.com/office/drawing/2014/main" id="{9A8088A1-BE02-A45C-F2B7-D9182C7D25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6" t="2094" r="38926" b="50000"/>
          <a:stretch/>
        </p:blipFill>
        <p:spPr>
          <a:xfrm>
            <a:off x="1" y="-15446"/>
            <a:ext cx="12202569" cy="6873447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D2959DFD-F019-4D77-B2CF-95F2EE0916C2}"/>
              </a:ext>
            </a:extLst>
          </p:cNvPr>
          <p:cNvSpPr/>
          <p:nvPr userDrawn="1"/>
        </p:nvSpPr>
        <p:spPr>
          <a:xfrm>
            <a:off x="0" y="-15446"/>
            <a:ext cx="12191999" cy="6873446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36000">
                <a:schemeClr val="accent1">
                  <a:alpha val="40000"/>
                </a:schemeClr>
              </a:gs>
              <a:gs pos="72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Linea">
            <a:extLst>
              <a:ext uri="{FF2B5EF4-FFF2-40B4-BE49-F238E27FC236}">
                <a16:creationId xmlns:a16="http://schemas.microsoft.com/office/drawing/2014/main" id="{B39406AE-79B6-49A1-923B-123760D8505F}"/>
              </a:ext>
            </a:extLst>
          </p:cNvPr>
          <p:cNvSpPr/>
          <p:nvPr userDrawn="1"/>
        </p:nvSpPr>
        <p:spPr>
          <a:xfrm>
            <a:off x="0" y="1980994"/>
            <a:ext cx="12192795" cy="0"/>
          </a:xfrm>
          <a:prstGeom prst="line">
            <a:avLst/>
          </a:prstGeom>
          <a:ln w="6350">
            <a:solidFill>
              <a:schemeClr val="bg1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7" name="Linea">
            <a:extLst>
              <a:ext uri="{FF2B5EF4-FFF2-40B4-BE49-F238E27FC236}">
                <a16:creationId xmlns:a16="http://schemas.microsoft.com/office/drawing/2014/main" id="{DCC9F3C9-7921-43F1-BB63-5744C63E565E}"/>
              </a:ext>
            </a:extLst>
          </p:cNvPr>
          <p:cNvSpPr/>
          <p:nvPr userDrawn="1"/>
        </p:nvSpPr>
        <p:spPr>
          <a:xfrm flipV="1">
            <a:off x="10715224" y="-34429"/>
            <a:ext cx="0" cy="7020000"/>
          </a:xfrm>
          <a:prstGeom prst="line">
            <a:avLst/>
          </a:prstGeom>
          <a:ln w="6350">
            <a:solidFill>
              <a:schemeClr val="bg1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1CCADD42-EE9E-4858-B6FB-01BA6E38FAD3}"/>
              </a:ext>
            </a:extLst>
          </p:cNvPr>
          <p:cNvSpPr/>
          <p:nvPr userDrawn="1"/>
        </p:nvSpPr>
        <p:spPr>
          <a:xfrm rot="20927104">
            <a:off x="-172754" y="1980994"/>
            <a:ext cx="10887979" cy="10887270"/>
          </a:xfrm>
          <a:prstGeom prst="ellipse">
            <a:avLst/>
          </a:prstGeom>
          <a:gradFill flip="none" rotWithShape="1">
            <a:gsLst>
              <a:gs pos="9000">
                <a:schemeClr val="bg1">
                  <a:alpha val="40000"/>
                </a:schemeClr>
              </a:gs>
              <a:gs pos="80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it-IT" sz="900" dirty="0">
              <a:latin typeface="Manrope" pitchFamily="2" charset="0"/>
            </a:endParaRPr>
          </a:p>
        </p:txBody>
      </p:sp>
      <p:sp>
        <p:nvSpPr>
          <p:cNvPr id="15" name="Tema / Titolo / Docente  |  00. 00. 0000">
            <a:extLst>
              <a:ext uri="{FF2B5EF4-FFF2-40B4-BE49-F238E27FC236}">
                <a16:creationId xmlns:a16="http://schemas.microsoft.com/office/drawing/2014/main" id="{43EB2AAE-2F64-43C5-B8E8-F199350D7390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5929933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>
              <a:lnSpc>
                <a:spcPct val="100000"/>
              </a:lnSpc>
              <a:defRPr sz="1200">
                <a:solidFill>
                  <a:schemeClr val="tx2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sp>
        <p:nvSpPr>
          <p:cNvPr id="16" name="Titolo 5">
            <a:extLst>
              <a:ext uri="{FF2B5EF4-FFF2-40B4-BE49-F238E27FC236}">
                <a16:creationId xmlns:a16="http://schemas.microsoft.com/office/drawing/2014/main" id="{E8F7923B-B8EC-4C6A-A6CA-70D16747DB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376" y="3448466"/>
            <a:ext cx="6953096" cy="2108271"/>
          </a:xfrm>
          <a:prstGeom prst="rect">
            <a:avLst/>
          </a:prstGeom>
        </p:spPr>
        <p:txBody>
          <a:bodyPr lIns="0" tIns="360000" rIns="0" bIns="0"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titolo</a:t>
            </a:r>
            <a:br>
              <a:rPr lang="it-IT" dirty="0"/>
            </a:br>
            <a:r>
              <a:rPr lang="it-IT" dirty="0"/>
              <a:t>Presentazione</a:t>
            </a:r>
          </a:p>
        </p:txBody>
      </p:sp>
      <p:sp>
        <p:nvSpPr>
          <p:cNvPr id="18" name="Segnaposto testo 11">
            <a:extLst>
              <a:ext uri="{FF2B5EF4-FFF2-40B4-BE49-F238E27FC236}">
                <a16:creationId xmlns:a16="http://schemas.microsoft.com/office/drawing/2014/main" id="{7B2691BB-C18A-4BDF-B8C5-3FE96696466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0710" y="2898987"/>
            <a:ext cx="4833938" cy="39211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2" name="Elemento grafico 11">
            <a:extLst>
              <a:ext uri="{FF2B5EF4-FFF2-40B4-BE49-F238E27FC236}">
                <a16:creationId xmlns:a16="http://schemas.microsoft.com/office/drawing/2014/main" id="{24782A99-29BD-4131-9FA5-F16ECE90B00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7559" y="558879"/>
            <a:ext cx="5358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759119"/>
      </p:ext>
    </p:extLst>
  </p:cSld>
  <p:clrMapOvr>
    <a:masterClrMapping/>
  </p:clrMapOvr>
  <p:hf hdr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Fina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testo 6">
            <a:extLst>
              <a:ext uri="{FF2B5EF4-FFF2-40B4-BE49-F238E27FC236}">
                <a16:creationId xmlns:a16="http://schemas.microsoft.com/office/drawing/2014/main" id="{36158372-C12E-48BA-B16E-CD0317C85D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0075" y="5392132"/>
            <a:ext cx="3866418" cy="856291"/>
          </a:xfrm>
        </p:spPr>
        <p:txBody>
          <a:bodyPr anchor="b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defRPr sz="12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Via</a:t>
            </a:r>
          </a:p>
          <a:p>
            <a:pPr lvl="0"/>
            <a:r>
              <a:rPr lang="it-IT" dirty="0"/>
              <a:t>T</a:t>
            </a:r>
          </a:p>
          <a:p>
            <a:pPr lvl="0"/>
            <a:r>
              <a:rPr lang="it-IT" dirty="0"/>
              <a:t>@ </a:t>
            </a:r>
          </a:p>
          <a:p>
            <a:pPr lvl="0"/>
            <a:r>
              <a:rPr lang="it-IT" dirty="0" err="1"/>
              <a:t>wwww</a:t>
            </a:r>
            <a:r>
              <a:rPr lang="it-IT" dirty="0"/>
              <a:t>.</a:t>
            </a:r>
          </a:p>
        </p:txBody>
      </p:sp>
      <p:sp>
        <p:nvSpPr>
          <p:cNvPr id="14" name="Cerchio">
            <a:extLst>
              <a:ext uri="{FF2B5EF4-FFF2-40B4-BE49-F238E27FC236}">
                <a16:creationId xmlns:a16="http://schemas.microsoft.com/office/drawing/2014/main" id="{B5A98BF0-37F7-46CF-98E8-56026EBEBEB8}"/>
              </a:ext>
            </a:extLst>
          </p:cNvPr>
          <p:cNvSpPr/>
          <p:nvPr userDrawn="1"/>
        </p:nvSpPr>
        <p:spPr>
          <a:xfrm rot="10800000">
            <a:off x="7559558" y="-1156784"/>
            <a:ext cx="4010434" cy="4010172"/>
          </a:xfrm>
          <a:prstGeom prst="ellipse">
            <a:avLst/>
          </a:prstGeom>
          <a:gradFill flip="none" rotWithShape="1">
            <a:gsLst>
              <a:gs pos="14000">
                <a:srgbClr val="FFFFFF">
                  <a:alpha val="50000"/>
                </a:srgbClr>
              </a:gs>
              <a:gs pos="13661">
                <a:schemeClr val="accent4"/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22A5F901-2B40-46CC-9040-75BF8DEA41AF}"/>
              </a:ext>
            </a:extLst>
          </p:cNvPr>
          <p:cNvCxnSpPr>
            <a:cxnSpLocks/>
          </p:cNvCxnSpPr>
          <p:nvPr userDrawn="1"/>
        </p:nvCxnSpPr>
        <p:spPr>
          <a:xfrm>
            <a:off x="11569992" y="0"/>
            <a:ext cx="0" cy="685800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6BCF7785-BB58-48C4-BD31-CE4F3F723E13}"/>
              </a:ext>
            </a:extLst>
          </p:cNvPr>
          <p:cNvCxnSpPr>
            <a:cxnSpLocks/>
          </p:cNvCxnSpPr>
          <p:nvPr userDrawn="1"/>
        </p:nvCxnSpPr>
        <p:spPr>
          <a:xfrm>
            <a:off x="7559558" y="0"/>
            <a:ext cx="0" cy="685800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3B7664FB-610B-4E2F-A935-62A588DBE01F}"/>
              </a:ext>
            </a:extLst>
          </p:cNvPr>
          <p:cNvCxnSpPr>
            <a:cxnSpLocks/>
          </p:cNvCxnSpPr>
          <p:nvPr userDrawn="1"/>
        </p:nvCxnSpPr>
        <p:spPr>
          <a:xfrm>
            <a:off x="0" y="2853390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6538F45-6D1B-41E8-838C-C591B1FF478E}"/>
              </a:ext>
            </a:extLst>
          </p:cNvPr>
          <p:cNvSpPr txBox="1"/>
          <p:nvPr userDrawn="1"/>
        </p:nvSpPr>
        <p:spPr>
          <a:xfrm>
            <a:off x="516329" y="4858475"/>
            <a:ext cx="393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chemeClr val="tx2"/>
                </a:solidFill>
              </a:rPr>
              <a:t>Contatti</a:t>
            </a:r>
          </a:p>
        </p:txBody>
      </p:sp>
      <p:sp>
        <p:nvSpPr>
          <p:cNvPr id="11" name="Cerchio">
            <a:extLst>
              <a:ext uri="{FF2B5EF4-FFF2-40B4-BE49-F238E27FC236}">
                <a16:creationId xmlns:a16="http://schemas.microsoft.com/office/drawing/2014/main" id="{3BD46F35-D379-4F3F-894D-1B8E2D976FC2}"/>
              </a:ext>
            </a:extLst>
          </p:cNvPr>
          <p:cNvSpPr/>
          <p:nvPr userDrawn="1"/>
        </p:nvSpPr>
        <p:spPr>
          <a:xfrm>
            <a:off x="7559558" y="2853390"/>
            <a:ext cx="4010434" cy="4010172"/>
          </a:xfrm>
          <a:prstGeom prst="ellipse">
            <a:avLst/>
          </a:prstGeom>
          <a:gradFill flip="none" rotWithShape="1">
            <a:gsLst>
              <a:gs pos="14000">
                <a:srgbClr val="FFFFFF">
                  <a:alpha val="50000"/>
                </a:srgbClr>
              </a:gs>
              <a:gs pos="13661">
                <a:schemeClr val="accent4"/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pic>
        <p:nvPicPr>
          <p:cNvPr id="15" name="Elemento grafico 14">
            <a:extLst>
              <a:ext uri="{FF2B5EF4-FFF2-40B4-BE49-F238E27FC236}">
                <a16:creationId xmlns:a16="http://schemas.microsoft.com/office/drawing/2014/main" id="{E2E3E964-7025-497C-B4BD-DFF9F20CD5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7559" y="558879"/>
            <a:ext cx="5358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608416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4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93F0EDA-05BE-4DD7-962F-394BE0791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08073"/>
            <a:ext cx="11522075" cy="8400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F0C82C2-529C-45CC-B0FD-8E1A68BA4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2060575"/>
            <a:ext cx="11522075" cy="44291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0"/>
            <a:r>
              <a:rPr lang="it-IT" dirty="0"/>
              <a:t>Secondo livello</a:t>
            </a:r>
          </a:p>
          <a:p>
            <a:pPr lvl="0"/>
            <a:r>
              <a:rPr lang="it-IT" dirty="0"/>
              <a:t>Terzo livello</a:t>
            </a:r>
          </a:p>
          <a:p>
            <a:pPr lvl="0"/>
            <a:r>
              <a:rPr lang="it-IT" dirty="0"/>
              <a:t>Quarto livello</a:t>
            </a:r>
          </a:p>
          <a:p>
            <a:pPr lvl="0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C0DE2DC-DBA6-437E-BB4E-13D6007AE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4964" y="39688"/>
            <a:ext cx="2383298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 b="1" spc="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2393C94-ABEE-455B-B13B-0EB6402D37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16274" y="39688"/>
            <a:ext cx="7598263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 spc="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A960919-4893-43E8-BAF3-C8C59F419B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4538" y="39688"/>
            <a:ext cx="10425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700" spc="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21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680" r:id="rId3"/>
    <p:sldLayoutId id="2147483717" r:id="rId4"/>
    <p:sldLayoutId id="2147483681" r:id="rId5"/>
    <p:sldLayoutId id="2147483682" r:id="rId6"/>
    <p:sldLayoutId id="2147483719" r:id="rId7"/>
    <p:sldLayoutId id="2147483740" r:id="rId8"/>
    <p:sldLayoutId id="2147483671" r:id="rId9"/>
    <p:sldLayoutId id="2147483726" r:id="rId10"/>
    <p:sldLayoutId id="2147483727" r:id="rId11"/>
    <p:sldLayoutId id="2147483662" r:id="rId12"/>
    <p:sldLayoutId id="2147483670" r:id="rId13"/>
    <p:sldLayoutId id="2147483720" r:id="rId14"/>
    <p:sldLayoutId id="2147483672" r:id="rId15"/>
    <p:sldLayoutId id="2147483677" r:id="rId16"/>
    <p:sldLayoutId id="2147483743" r:id="rId17"/>
    <p:sldLayoutId id="2147483721" r:id="rId18"/>
    <p:sldLayoutId id="2147483723" r:id="rId19"/>
    <p:sldLayoutId id="2147483724" r:id="rId20"/>
    <p:sldLayoutId id="2147483744" r:id="rId21"/>
    <p:sldLayoutId id="2147483745" r:id="rId22"/>
    <p:sldLayoutId id="2147483746" r:id="rId23"/>
    <p:sldLayoutId id="2147483675" r:id="rId24"/>
    <p:sldLayoutId id="2147483676" r:id="rId25"/>
    <p:sldLayoutId id="2147483739" r:id="rId26"/>
    <p:sldLayoutId id="2147483757" r:id="rId27"/>
    <p:sldLayoutId id="2147483758" r:id="rId28"/>
    <p:sldLayoutId id="2147483759" r:id="rId29"/>
    <p:sldLayoutId id="2147483760" r:id="rId30"/>
    <p:sldLayoutId id="2147483761" r:id="rId31"/>
    <p:sldLayoutId id="2147483762" r:id="rId32"/>
    <p:sldLayoutId id="2147483763" r:id="rId33"/>
    <p:sldLayoutId id="2147483764" r:id="rId34"/>
    <p:sldLayoutId id="2147483765" r:id="rId35"/>
    <p:sldLayoutId id="2147483766" r:id="rId36"/>
    <p:sldLayoutId id="2147483767" r:id="rId37"/>
    <p:sldLayoutId id="2147483768" r:id="rId38"/>
    <p:sldLayoutId id="2147483769" r:id="rId39"/>
    <p:sldLayoutId id="2147483770" r:id="rId40"/>
    <p:sldLayoutId id="2147483771" r:id="rId41"/>
    <p:sldLayoutId id="2147483772" r:id="rId42"/>
    <p:sldLayoutId id="2147483773" r:id="rId43"/>
    <p:sldLayoutId id="2147483774" r:id="rId44"/>
    <p:sldLayoutId id="2147483775" r:id="rId45"/>
    <p:sldLayoutId id="2147483776" r:id="rId46"/>
    <p:sldLayoutId id="2147483777" r:id="rId47"/>
    <p:sldLayoutId id="2147483778" r:id="rId48"/>
    <p:sldLayoutId id="2147483779" r:id="rId49"/>
    <p:sldLayoutId id="2147483780" r:id="rId50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None/>
        <a:defRPr lang="it-IT" sz="16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69" userDrawn="1">
          <p15:clr>
            <a:srgbClr val="F26B43"/>
          </p15:clr>
        </p15:guide>
        <p15:guide id="2" pos="211" userDrawn="1">
          <p15:clr>
            <a:srgbClr val="F26B43"/>
          </p15:clr>
        </p15:guide>
        <p15:guide id="3" pos="2026" userDrawn="1">
          <p15:clr>
            <a:srgbClr val="F26B43"/>
          </p15:clr>
        </p15:guide>
        <p15:guide id="4" pos="1799" userDrawn="1">
          <p15:clr>
            <a:srgbClr val="F26B43"/>
          </p15:clr>
        </p15:guide>
        <p15:guide id="5" orient="horz" pos="1298" userDrawn="1">
          <p15:clr>
            <a:srgbClr val="F26B43"/>
          </p15:clr>
        </p15:guide>
        <p15:guide id="6" orient="horz" pos="4088" userDrawn="1">
          <p15:clr>
            <a:srgbClr val="F26B43"/>
          </p15:clr>
        </p15:guide>
        <p15:guide id="7" orient="horz" pos="255" userDrawn="1">
          <p15:clr>
            <a:srgbClr val="F26B43"/>
          </p15:clr>
        </p15:guide>
        <p15:guide id="8" orient="horz" pos="981" userDrawn="1">
          <p15:clr>
            <a:srgbClr val="F26B43"/>
          </p15:clr>
        </p15:guide>
        <p15:guide id="9" orient="horz" pos="504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93F0EDA-05BE-4DD7-962F-394BE0791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08073"/>
            <a:ext cx="11522075" cy="84008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F0C82C2-529C-45CC-B0FD-8E1A68BA4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2060575"/>
            <a:ext cx="11522075" cy="44291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066552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2" r:id="rId2"/>
    <p:sldLayoutId id="2147483731" r:id="rId3"/>
    <p:sldLayoutId id="2147483733" r:id="rId4"/>
    <p:sldLayoutId id="2147483737" r:id="rId5"/>
    <p:sldLayoutId id="2147483734" r:id="rId6"/>
    <p:sldLayoutId id="2147483714" r:id="rId7"/>
    <p:sldLayoutId id="2147483735" r:id="rId8"/>
    <p:sldLayoutId id="2147483736" r:id="rId9"/>
    <p:sldLayoutId id="2147483738" r:id="rId10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6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lang="it-IT" sz="1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4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4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4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69" userDrawn="1">
          <p15:clr>
            <a:srgbClr val="F26B43"/>
          </p15:clr>
        </p15:guide>
        <p15:guide id="2" pos="211" userDrawn="1">
          <p15:clr>
            <a:srgbClr val="F26B43"/>
          </p15:clr>
        </p15:guide>
        <p15:guide id="3" pos="2026" userDrawn="1">
          <p15:clr>
            <a:srgbClr val="F26B43"/>
          </p15:clr>
        </p15:guide>
        <p15:guide id="4" pos="1799" userDrawn="1">
          <p15:clr>
            <a:srgbClr val="F26B43"/>
          </p15:clr>
        </p15:guide>
        <p15:guide id="5" orient="horz" pos="1298" userDrawn="1">
          <p15:clr>
            <a:srgbClr val="F26B43"/>
          </p15:clr>
        </p15:guide>
        <p15:guide id="6" orient="horz" pos="4088" userDrawn="1">
          <p15:clr>
            <a:srgbClr val="F26B43"/>
          </p15:clr>
        </p15:guide>
        <p15:guide id="7" orient="horz" pos="255" userDrawn="1">
          <p15:clr>
            <a:srgbClr val="F26B43"/>
          </p15:clr>
        </p15:guide>
        <p15:guide id="8" orient="horz" pos="981" userDrawn="1">
          <p15:clr>
            <a:srgbClr val="F26B43"/>
          </p15:clr>
        </p15:guide>
        <p15:guide id="9" orient="horz" pos="504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93F0EDA-05BE-4DD7-962F-394BE0791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08073"/>
            <a:ext cx="11522075" cy="84008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F0C82C2-529C-45CC-B0FD-8E1A68BA4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2060575"/>
            <a:ext cx="11522075" cy="44291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758976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6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lang="it-IT" sz="1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4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4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4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69">
          <p15:clr>
            <a:srgbClr val="F26B43"/>
          </p15:clr>
        </p15:guide>
        <p15:guide id="2" pos="211">
          <p15:clr>
            <a:srgbClr val="F26B43"/>
          </p15:clr>
        </p15:guide>
        <p15:guide id="3" pos="2026">
          <p15:clr>
            <a:srgbClr val="F26B43"/>
          </p15:clr>
        </p15:guide>
        <p15:guide id="4" pos="1799">
          <p15:clr>
            <a:srgbClr val="F26B43"/>
          </p15:clr>
        </p15:guide>
        <p15:guide id="5" orient="horz" pos="1298">
          <p15:clr>
            <a:srgbClr val="F26B43"/>
          </p15:clr>
        </p15:guide>
        <p15:guide id="6" orient="horz" pos="4088">
          <p15:clr>
            <a:srgbClr val="F26B43"/>
          </p15:clr>
        </p15:guide>
        <p15:guide id="7" orient="horz" pos="255">
          <p15:clr>
            <a:srgbClr val="F26B43"/>
          </p15:clr>
        </p15:guide>
        <p15:guide id="8" orient="horz" pos="981">
          <p15:clr>
            <a:srgbClr val="F26B43"/>
          </p15:clr>
        </p15:guide>
        <p15:guide id="9" orient="horz" pos="504">
          <p15:clr>
            <a:srgbClr val="F26B43"/>
          </p15:clr>
        </p15:guide>
        <p15:guide id="10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0.jp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0.jp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1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image" Target="../media/image10.jp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23.png"/><Relationship Id="rId5" Type="http://schemas.openxmlformats.org/officeDocument/2006/relationships/image" Target="../media/image13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19" Type="http://schemas.openxmlformats.org/officeDocument/2006/relationships/image" Target="../media/image32.png"/><Relationship Id="rId4" Type="http://schemas.openxmlformats.org/officeDocument/2006/relationships/image" Target="../media/image12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tesi-dig@polimi.it" TargetMode="Externa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7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11" Type="http://schemas.openxmlformats.org/officeDocument/2006/relationships/image" Target="../media/image45.png"/><Relationship Id="rId5" Type="http://schemas.openxmlformats.org/officeDocument/2006/relationships/image" Target="../media/image40.png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hyperlink" Target="mailto:(tesi-dig@polimi.it" TargetMode="External"/><Relationship Id="rId1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8.png"/><Relationship Id="rId7" Type="http://schemas.openxmlformats.org/officeDocument/2006/relationships/image" Target="../media/image4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png"/><Relationship Id="rId5" Type="http://schemas.openxmlformats.org/officeDocument/2006/relationships/image" Target="../media/image40.png"/><Relationship Id="rId10" Type="http://schemas.openxmlformats.org/officeDocument/2006/relationships/image" Target="../media/image48.png"/><Relationship Id="rId4" Type="http://schemas.openxmlformats.org/officeDocument/2006/relationships/image" Target="../media/image39.png"/><Relationship Id="rId9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Management-engineering@polimi.it" TargetMode="External"/><Relationship Id="rId2" Type="http://schemas.openxmlformats.org/officeDocument/2006/relationships/hyperlink" Target="https://management-eng.polimi.it/laurea/prova-finale/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9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026BBB7E-2B72-48A5-B8AC-092CE1F3CB5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06/10/2026 |  A.A. 2026/27  |  S. Magistretti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39C8332-124C-4AAA-8F96-961CED6E6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Kick-off Project Work</a:t>
            </a:r>
            <a:br>
              <a:rPr lang="it-IT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21913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9299BF-195D-4EAC-850B-E43918619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Agenda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1B07CC0-C8E8-44DA-BA1E-32C9CACFC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8DC9F33-03DC-4D30-A406-50658BE1E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9899E04-892C-4A3C-B5BA-2EB385A25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2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F488055C-646A-47A6-A79D-3A116886E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469265" indent="-456565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469265" algn="l"/>
              </a:tabLst>
            </a:pPr>
            <a:r>
              <a:rPr lang="it-IT" sz="2400" dirty="0">
                <a:solidFill>
                  <a:srgbClr val="102C53"/>
                </a:solidFill>
              </a:rPr>
              <a:t>Il Project Work: cos’è e come funziona</a:t>
            </a:r>
          </a:p>
          <a:p>
            <a:pPr marL="469265" indent="-456565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469265" algn="l"/>
              </a:tabLst>
            </a:pPr>
            <a:endParaRPr lang="it-IT" spc="-10" dirty="0">
              <a:solidFill>
                <a:srgbClr val="102C53"/>
              </a:solidFill>
            </a:endParaRPr>
          </a:p>
          <a:p>
            <a:pPr marL="469265" indent="-456565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</a:tabLst>
            </a:pPr>
            <a:r>
              <a:rPr lang="it-IT" dirty="0">
                <a:solidFill>
                  <a:srgbClr val="102C53"/>
                </a:solidFill>
              </a:rPr>
              <a:t>Survey preferenze e prossime scadenze</a:t>
            </a:r>
          </a:p>
          <a:p>
            <a:pPr marL="469265" indent="-456565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</a:tabLst>
            </a:pPr>
            <a:endParaRPr lang="it-IT" spc="-10" dirty="0">
              <a:solidFill>
                <a:srgbClr val="102C53"/>
              </a:solidFill>
            </a:endParaRPr>
          </a:p>
          <a:p>
            <a:pPr marL="469265" indent="-456565">
              <a:lnSpc>
                <a:spcPct val="100000"/>
              </a:lnSpc>
              <a:spcBef>
                <a:spcPts val="555"/>
              </a:spcBef>
              <a:buAutoNum type="arabicPeriod"/>
              <a:tabLst>
                <a:tab pos="469265" algn="l"/>
              </a:tabLst>
            </a:pPr>
            <a:r>
              <a:rPr lang="it-IT" dirty="0">
                <a:solidFill>
                  <a:srgbClr val="102C53"/>
                </a:solidFill>
              </a:rPr>
              <a:t>Avvio, svolgimento e chiusura del PW</a:t>
            </a:r>
          </a:p>
          <a:p>
            <a:pPr marL="469265" indent="-456565">
              <a:lnSpc>
                <a:spcPct val="100000"/>
              </a:lnSpc>
              <a:spcBef>
                <a:spcPts val="555"/>
              </a:spcBef>
              <a:buAutoNum type="arabicPeriod"/>
              <a:tabLst>
                <a:tab pos="469265" algn="l"/>
              </a:tabLst>
            </a:pPr>
            <a:endParaRPr lang="it-IT" spc="-10" dirty="0">
              <a:solidFill>
                <a:srgbClr val="102C53"/>
              </a:solidFill>
            </a:endParaRPr>
          </a:p>
          <a:p>
            <a:pPr marL="469265" indent="-456565">
              <a:lnSpc>
                <a:spcPct val="100000"/>
              </a:lnSpc>
              <a:spcBef>
                <a:spcPts val="455"/>
              </a:spcBef>
              <a:buAutoNum type="arabicPeriod"/>
              <a:tabLst>
                <a:tab pos="469265" algn="l"/>
              </a:tabLst>
            </a:pPr>
            <a:r>
              <a:rPr lang="it-IT" spc="-25" dirty="0">
                <a:solidFill>
                  <a:srgbClr val="102C53"/>
                </a:solidFill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2682250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7D1BF5-87C2-48DD-AB8C-CA3CACCAD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08073"/>
            <a:ext cx="11522075" cy="840083"/>
          </a:xfrm>
        </p:spPr>
        <p:txBody>
          <a:bodyPr/>
          <a:lstStyle/>
          <a:p>
            <a:r>
              <a:rPr lang="it-IT" dirty="0"/>
              <a:t>Un</a:t>
            </a:r>
            <a:r>
              <a:rPr lang="it-IT" spc="-45" dirty="0"/>
              <a:t> </a:t>
            </a:r>
            <a:r>
              <a:rPr lang="it-IT" dirty="0"/>
              <a:t>progetto</a:t>
            </a:r>
            <a:r>
              <a:rPr lang="it-IT" spc="-45" dirty="0"/>
              <a:t> </a:t>
            </a:r>
            <a:r>
              <a:rPr lang="it-IT" dirty="0"/>
              <a:t>congiunto:</a:t>
            </a:r>
            <a:r>
              <a:rPr lang="it-IT" spc="-40" dirty="0"/>
              <a:t> </a:t>
            </a:r>
            <a:r>
              <a:rPr lang="it-IT" dirty="0"/>
              <a:t>CCS</a:t>
            </a:r>
            <a:r>
              <a:rPr lang="it-IT" spc="-50" dirty="0"/>
              <a:t> </a:t>
            </a:r>
            <a:r>
              <a:rPr lang="it-IT" dirty="0"/>
              <a:t>gestionale</a:t>
            </a:r>
            <a:r>
              <a:rPr lang="it-IT" spc="-50" dirty="0"/>
              <a:t> </a:t>
            </a:r>
            <a:r>
              <a:rPr lang="it-IT" dirty="0"/>
              <a:t>+</a:t>
            </a:r>
            <a:r>
              <a:rPr lang="it-IT" spc="-40" dirty="0"/>
              <a:t> </a:t>
            </a:r>
            <a:r>
              <a:rPr lang="it-IT" dirty="0"/>
              <a:t>Career</a:t>
            </a:r>
            <a:r>
              <a:rPr lang="it-IT" spc="-55" dirty="0"/>
              <a:t> </a:t>
            </a:r>
            <a:r>
              <a:rPr lang="it-IT" dirty="0"/>
              <a:t>Service</a:t>
            </a:r>
            <a:r>
              <a:rPr lang="it-IT" spc="-45" dirty="0"/>
              <a:t> </a:t>
            </a:r>
            <a:r>
              <a:rPr lang="it-IT" dirty="0"/>
              <a:t>+</a:t>
            </a:r>
            <a:r>
              <a:rPr lang="it-IT" spc="-125" dirty="0"/>
              <a:t> </a:t>
            </a:r>
            <a:r>
              <a:rPr lang="it-IT" spc="-10" dirty="0" err="1"/>
              <a:t>AlumniPolimi</a:t>
            </a:r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1A345C3-1AA5-4207-ADA3-AF6AA6FE4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1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POLITECNICO DI MILANO</a:t>
            </a:r>
            <a:endParaRPr kumimoji="0" lang="it-IT" sz="700" b="1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EF1C5EA-D8D5-4399-9733-C7AE03BB6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0" u="none" strike="noStrike" kern="1200" cap="none" spc="5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Scuola dell'Ingegneria Industriale e dell'Informazione​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9F921F1-17B0-49B1-BE1B-E6336170F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35EEA2-8D42-4D46-95A6-66E65FDC5EB1}" type="slidenum">
              <a:rPr kumimoji="0" lang="it-IT" sz="700" b="0" i="0" u="none" strike="noStrike" kern="1200" cap="none" spc="50" normalizeH="0" baseline="0" noProof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it-IT" sz="700" b="0" i="0" u="none" strike="noStrike" kern="1200" cap="none" spc="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pic>
        <p:nvPicPr>
          <p:cNvPr id="9" name="object 126">
            <a:extLst>
              <a:ext uri="{FF2B5EF4-FFF2-40B4-BE49-F238E27FC236}">
                <a16:creationId xmlns:a16="http://schemas.microsoft.com/office/drawing/2014/main" id="{2A8859DB-E1CC-95F5-72E3-A4D9FDDE817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33590" y="2051416"/>
            <a:ext cx="7124820" cy="3998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266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5D847-4509-72B0-0EAF-8DF43FA58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85A257-4C65-DA07-5779-83AE68DC5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08073"/>
            <a:ext cx="10479573" cy="840083"/>
          </a:xfrm>
        </p:spPr>
        <p:txBody>
          <a:bodyPr/>
          <a:lstStyle/>
          <a:p>
            <a:r>
              <a:rPr lang="it-IT" dirty="0"/>
              <a:t>I</a:t>
            </a:r>
            <a:r>
              <a:rPr lang="it-IT" spc="-35" dirty="0"/>
              <a:t> </a:t>
            </a:r>
            <a:r>
              <a:rPr lang="it-IT" dirty="0"/>
              <a:t>Mentor</a:t>
            </a:r>
            <a:r>
              <a:rPr lang="it-IT" spc="-40" dirty="0"/>
              <a:t> </a:t>
            </a:r>
            <a:r>
              <a:rPr lang="it-IT" dirty="0"/>
              <a:t>per</a:t>
            </a:r>
            <a:r>
              <a:rPr lang="it-IT" spc="-40" dirty="0"/>
              <a:t> </a:t>
            </a:r>
            <a:r>
              <a:rPr lang="it-IT" dirty="0"/>
              <a:t>i</a:t>
            </a:r>
            <a:r>
              <a:rPr lang="it-IT" spc="-35" dirty="0"/>
              <a:t> </a:t>
            </a:r>
            <a:r>
              <a:rPr lang="it-IT" dirty="0"/>
              <a:t>Project</a:t>
            </a:r>
            <a:r>
              <a:rPr lang="it-IT" spc="-30" dirty="0"/>
              <a:t> </a:t>
            </a:r>
            <a:r>
              <a:rPr lang="it-IT" spc="-20" dirty="0"/>
              <a:t>Work</a:t>
            </a:r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81E7F41-7AAE-3E15-62C6-8323EA8B9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1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POLITECNICO DI MILANO</a:t>
            </a:r>
            <a:endParaRPr kumimoji="0" lang="it-IT" sz="700" b="1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4F1D022-912B-4600-50D9-122CF9230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Scuola dell'Ingegneria Industriale e dell'Informazione​</a:t>
            </a:r>
            <a:endParaRPr kumimoji="0" lang="it-IT" sz="700" b="0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A17CCD9-CECF-F5DB-20FB-7FBDB6BB2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35EEA2-8D42-4D46-95A6-66E65FDC5EB1}" type="slidenum">
              <a:rPr kumimoji="0" lang="it-IT" sz="700" b="0" i="0" u="none" strike="noStrike" kern="1200" cap="none" spc="50" normalizeH="0" baseline="0" noProof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700" b="0" i="0" u="none" strike="noStrike" kern="1200" cap="none" spc="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pic>
        <p:nvPicPr>
          <p:cNvPr id="6" name="object 4">
            <a:extLst>
              <a:ext uri="{FF2B5EF4-FFF2-40B4-BE49-F238E27FC236}">
                <a16:creationId xmlns:a16="http://schemas.microsoft.com/office/drawing/2014/main" id="{7DBCBE2F-4C0E-97B5-F32E-5166A385207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4962" y="2254256"/>
            <a:ext cx="4071256" cy="4078800"/>
          </a:xfrm>
          <a:prstGeom prst="rect">
            <a:avLst/>
          </a:prstGeom>
        </p:spPr>
      </p:pic>
      <p:pic>
        <p:nvPicPr>
          <p:cNvPr id="7" name="object 5">
            <a:extLst>
              <a:ext uri="{FF2B5EF4-FFF2-40B4-BE49-F238E27FC236}">
                <a16:creationId xmlns:a16="http://schemas.microsoft.com/office/drawing/2014/main" id="{734F93D6-DA17-3271-D288-7BDC0A533A8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0" y="2250914"/>
            <a:ext cx="4082143" cy="4082142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02FD12A-7DD2-1BB7-393D-D3330EA4EC2A}"/>
              </a:ext>
            </a:extLst>
          </p:cNvPr>
          <p:cNvSpPr txBox="1"/>
          <p:nvPr/>
        </p:nvSpPr>
        <p:spPr>
          <a:xfrm>
            <a:off x="334962" y="1414173"/>
            <a:ext cx="104795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Un</a:t>
            </a:r>
            <a:r>
              <a:rPr kumimoji="0" lang="it-IT" sz="1800" b="0" i="0" u="none" strike="noStrike" kern="1200" cap="none" spc="-3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pool</a:t>
            </a:r>
            <a:r>
              <a:rPr kumimoji="0" lang="it-IT" sz="1800" b="0" i="0" u="none" strike="noStrike" kern="1200" cap="none" spc="-2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di</a:t>
            </a:r>
            <a:r>
              <a:rPr kumimoji="0" lang="it-IT" sz="1800" b="0" i="0" u="none" strike="noStrike" kern="1200" cap="none" spc="-2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"/>
              </a:rPr>
              <a:t>AlumniPolimi</a:t>
            </a:r>
            <a:r>
              <a:rPr kumimoji="0" lang="it-IT" sz="1800" b="1" i="0" u="none" strike="noStrike" kern="1200" cap="none" spc="-25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"/>
              </a:rPr>
              <a:t>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che</a:t>
            </a:r>
            <a:r>
              <a:rPr kumimoji="0" lang="it-IT" sz="1800" b="0" i="0" u="none" strike="noStrike" kern="1200" cap="none" spc="-3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offrono</a:t>
            </a:r>
            <a:r>
              <a:rPr kumimoji="0" lang="it-IT" sz="1800" b="0" i="0" u="none" strike="noStrike" kern="1200" cap="none" spc="-25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il</a:t>
            </a:r>
            <a:r>
              <a:rPr kumimoji="0" lang="it-IT" sz="1800" b="0" i="0" u="none" strike="noStrike" kern="1200" cap="none" spc="-2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proprio</a:t>
            </a:r>
            <a:r>
              <a:rPr kumimoji="0" lang="it-IT" sz="1800" b="0" i="0" u="none" strike="noStrike" kern="1200" cap="none" spc="-25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"/>
              </a:rPr>
              <a:t>knowhow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,</a:t>
            </a:r>
            <a:r>
              <a:rPr kumimoji="0" lang="it-IT" sz="1800" b="0" i="0" u="none" strike="noStrike" kern="1200" cap="none" spc="-3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le</a:t>
            </a:r>
            <a:r>
              <a:rPr kumimoji="0" lang="it-IT" sz="1800" b="0" i="0" u="none" strike="noStrike" kern="1200" cap="none" spc="-25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proprie</a:t>
            </a:r>
            <a:r>
              <a:rPr kumimoji="0" lang="it-IT" sz="1800" b="0" i="0" u="none" strike="noStrike" kern="1200" cap="none" spc="-25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"/>
              </a:rPr>
              <a:t>competenze</a:t>
            </a:r>
            <a:r>
              <a:rPr kumimoji="0" lang="it-IT" sz="1800" b="1" i="0" u="none" strike="noStrike" kern="1200" cap="none" spc="-25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"/>
              </a:rPr>
              <a:t>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e</a:t>
            </a:r>
            <a:r>
              <a:rPr kumimoji="0" lang="it-IT" sz="1800" b="0" i="0" u="none" strike="noStrike" kern="1200" cap="none" spc="-25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la</a:t>
            </a:r>
            <a:r>
              <a:rPr kumimoji="0" lang="it-IT" sz="1800" b="0" i="0" u="none" strike="noStrike" kern="1200" cap="none" spc="-3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propria</a:t>
            </a:r>
            <a:r>
              <a:rPr kumimoji="0" lang="it-IT" sz="1800" b="0" i="0" u="none" strike="noStrike" kern="1200" cap="none" spc="-25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 </a:t>
            </a:r>
            <a:r>
              <a:rPr kumimoji="0" lang="it-IT" sz="1800" b="1" i="0" u="none" strike="noStrike" kern="1200" cap="none" spc="-1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"/>
              </a:rPr>
              <a:t>esperienza</a:t>
            </a:r>
            <a:r>
              <a:rPr kumimoji="0" lang="it-IT" sz="1800" b="0" i="0" u="none" strike="noStrike" kern="1200" cap="none" spc="-1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Arial MT"/>
              </a:rPr>
              <a:t>.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102C53"/>
              </a:solidFill>
              <a:effectLst/>
              <a:uLnTx/>
              <a:uFillTx/>
              <a:latin typeface="Manrope"/>
              <a:ea typeface="+mn-ea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972237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5E157-849A-18F7-64B3-982761E99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ACFB20-CD48-B917-396F-71CBDF221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Project</a:t>
            </a:r>
            <a:r>
              <a:rPr lang="it-IT" spc="-55" dirty="0"/>
              <a:t> </a:t>
            </a:r>
            <a:r>
              <a:rPr lang="it-IT" dirty="0"/>
              <a:t>Work:</a:t>
            </a:r>
            <a:r>
              <a:rPr lang="it-IT" spc="-45" dirty="0"/>
              <a:t> </a:t>
            </a:r>
            <a:r>
              <a:rPr lang="it-IT" spc="-10" dirty="0"/>
              <a:t>impostazione</a:t>
            </a:r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88A6E7C-C553-5A49-6ED1-C9F06B18B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1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POLITECNICO DI MILANO</a:t>
            </a:r>
            <a:endParaRPr kumimoji="0" lang="it-IT" sz="700" b="1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424EBCA-3781-59DD-8B8E-F2B01C717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Scuola dell'Ingegneria Industriale e dell'Informazione​</a:t>
            </a:r>
            <a:endParaRPr kumimoji="0" lang="it-IT" sz="700" b="0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B12CAB6-C588-73FE-7671-26459EEC2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35EEA2-8D42-4D46-95A6-66E65FDC5EB1}" type="slidenum">
              <a:rPr kumimoji="0" lang="it-IT" sz="700" b="0" i="0" u="none" strike="noStrike" kern="1200" cap="none" spc="50" normalizeH="0" baseline="0" noProof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700" b="0" i="0" u="none" strike="noStrike" kern="1200" cap="none" spc="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ADCBF636-BC2D-8BFC-2ADA-8001B2BBA5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1648155"/>
            <a:ext cx="10479574" cy="4284811"/>
          </a:xfrm>
        </p:spPr>
        <p:txBody>
          <a:bodyPr/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r>
              <a:rPr lang="it-IT" sz="1800" dirty="0">
                <a:cs typeface="Arial MT"/>
              </a:rPr>
              <a:t>Completamento del percorso di studi con una esperienza «sul campo», in cui applicare quanto studiato durante il percorso degli studi</a:t>
            </a:r>
          </a:p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endParaRPr lang="it-IT" sz="1800" dirty="0"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r>
              <a:rPr lang="it-IT" sz="1800" dirty="0">
                <a:cs typeface="Arial MT"/>
              </a:rPr>
              <a:t>Il Project Work (PW) è svolto in collaborazione con </a:t>
            </a:r>
            <a:r>
              <a:rPr lang="it-IT" sz="1800" dirty="0" err="1">
                <a:cs typeface="Arial MT"/>
              </a:rPr>
              <a:t>Alumni</a:t>
            </a:r>
            <a:r>
              <a:rPr lang="it-IT" sz="1800" dirty="0">
                <a:cs typeface="Arial MT"/>
              </a:rPr>
              <a:t> (ex studenti) del Politecnico di Milano, che hanno ruoli manageriali o dirigenziali in azienda e che hanno dato la disponibilità a fare da tutor e a seguire il percorso dello studente avvicinandolo al proprio contesto aziendale</a:t>
            </a:r>
          </a:p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endParaRPr lang="it-IT" sz="1800" dirty="0"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r>
              <a:rPr lang="it-IT" sz="1800" dirty="0">
                <a:cs typeface="Arial MT"/>
              </a:rPr>
              <a:t>L’identificazione dei Project Work e il rapporto con i Mentor aziendali avviene con il supporto «attivo» del Career Service del Politecnico</a:t>
            </a:r>
          </a:p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endParaRPr lang="it-IT" sz="1800" dirty="0"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r>
              <a:rPr lang="it-IT" sz="1800" dirty="0">
                <a:cs typeface="Arial MT"/>
              </a:rPr>
              <a:t>Ogni PW avrà associato anche un Tutor accademico, che avrà la </a:t>
            </a:r>
            <a:r>
              <a:rPr lang="it-IT" sz="1800" b="1" dirty="0">
                <a:cs typeface="Arial MT"/>
              </a:rPr>
              <a:t>responsabilità su preparazione elaborato finale </a:t>
            </a:r>
            <a:r>
              <a:rPr lang="it-IT" sz="1800" dirty="0">
                <a:cs typeface="Arial MT"/>
              </a:rPr>
              <a:t>e presenterà l’allievo nella sessione di laurea</a:t>
            </a:r>
          </a:p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endParaRPr lang="it-IT" sz="1800" dirty="0"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r>
              <a:rPr lang="it-IT" sz="1800" dirty="0">
                <a:cs typeface="Arial MT"/>
              </a:rPr>
              <a:t>Il contenuto del </a:t>
            </a:r>
            <a:r>
              <a:rPr lang="it-IT" sz="1800" b="1" dirty="0">
                <a:cs typeface="Arial MT"/>
              </a:rPr>
              <a:t>PW </a:t>
            </a:r>
            <a:r>
              <a:rPr lang="it-IT" sz="1800" dirty="0">
                <a:cs typeface="Arial MT"/>
              </a:rPr>
              <a:t>sarà principalmente di responsabilità del </a:t>
            </a:r>
            <a:r>
              <a:rPr lang="it-IT" sz="1800" b="1" dirty="0">
                <a:cs typeface="Arial MT"/>
              </a:rPr>
              <a:t>Mentor aziendale</a:t>
            </a:r>
          </a:p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endParaRPr lang="it-IT" sz="1800" b="1" dirty="0"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r>
              <a:rPr lang="it-IT" sz="1800" b="1" dirty="0">
                <a:cs typeface="Arial MT"/>
              </a:rPr>
              <a:t>Si sceglie la modalità non l’azienda!</a:t>
            </a:r>
          </a:p>
        </p:txBody>
      </p:sp>
    </p:spTree>
    <p:extLst>
      <p:ext uri="{BB962C8B-B14F-4D97-AF65-F5344CB8AC3E}">
        <p14:creationId xmlns:p14="http://schemas.microsoft.com/office/powerpoint/2010/main" val="4064180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C87D9-9A96-E9C3-D068-E96597068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F9CCC6-1F99-D8E3-62E4-E8BF8A5F9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Project</a:t>
            </a:r>
            <a:r>
              <a:rPr lang="it-IT" spc="-55" dirty="0"/>
              <a:t> </a:t>
            </a:r>
            <a:r>
              <a:rPr lang="it-IT" dirty="0"/>
              <a:t>Work:</a:t>
            </a:r>
            <a:r>
              <a:rPr lang="it-IT" spc="-45" dirty="0"/>
              <a:t> </a:t>
            </a:r>
            <a:r>
              <a:rPr lang="it-IT" spc="-10" dirty="0"/>
              <a:t>impostazione</a:t>
            </a:r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430A55C-D94A-FDD5-B7F7-0191226C9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1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POLITECNICO DI MILANO</a:t>
            </a:r>
            <a:endParaRPr kumimoji="0" lang="it-IT" sz="700" b="1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81E5746-E125-B8C4-9429-D171B91EA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Scuola dell'Ingegneria Industriale e dell'Informazione​</a:t>
            </a:r>
            <a:endParaRPr kumimoji="0" lang="it-IT" sz="700" b="0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5CC5417-D89B-1EFD-F370-BCDC0A42C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35EEA2-8D42-4D46-95A6-66E65FDC5EB1}" type="slidenum">
              <a:rPr kumimoji="0" lang="it-IT" sz="700" b="0" i="0" u="none" strike="noStrike" kern="1200" cap="none" spc="50" normalizeH="0" baseline="0" noProof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700" b="0" i="0" u="none" strike="noStrike" kern="1200" cap="none" spc="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56110A64-D679-23DD-7C9A-F59E4A5FC5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1648156"/>
            <a:ext cx="10479574" cy="3621768"/>
          </a:xfr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lang="it-IT" sz="1800" dirty="0">
                <a:cs typeface="Arial MT"/>
              </a:rPr>
              <a:t>       Sono previste 3 tipologie di PW:</a:t>
            </a:r>
          </a:p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endParaRPr lang="it-IT" sz="1800" dirty="0"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r>
              <a:rPr lang="it-IT" sz="1800" b="1" dirty="0">
                <a:cs typeface="Arial MT"/>
              </a:rPr>
              <a:t>Mentoring on the job</a:t>
            </a:r>
            <a:r>
              <a:rPr lang="it-IT" sz="1800" dirty="0">
                <a:cs typeface="Arial MT"/>
              </a:rPr>
              <a:t>: viene affidato all’allievo un task/progetto. Si organizzano 1/2 volte al mese degli incontri di avanzamento del progetto (durata incontri: mezza giornata) in azienda o online. Il progetto può essere temporalmente distribuito lungo un semestre o anche per un periodo più lungo, se necessario.</a:t>
            </a:r>
          </a:p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endParaRPr lang="it-IT" sz="1800" dirty="0"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r>
              <a:rPr lang="it-IT" sz="1800" b="1" dirty="0">
                <a:cs typeface="Arial MT"/>
              </a:rPr>
              <a:t>Light Internship </a:t>
            </a:r>
            <a:r>
              <a:rPr lang="it-IT" sz="1800" dirty="0">
                <a:cs typeface="Arial MT"/>
              </a:rPr>
              <a:t>(o stage part time): si tratta di uno stage in azienda o da remoto per 20 ore settimanali (es 4 ore al giorno per 5 giorni/settimana; oppure 6/7 ore al giorno per tre giorni/settimana) per tre mesi. In questo caso la supervisione è costante e facilita i momenti di confronto. Lo stage è individuale.</a:t>
            </a:r>
          </a:p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endParaRPr lang="it-IT" sz="1800" dirty="0"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r>
              <a:rPr lang="it-IT" sz="1800" b="1" dirty="0">
                <a:cs typeface="Arial MT"/>
              </a:rPr>
              <a:t>Standard Internship </a:t>
            </a:r>
            <a:r>
              <a:rPr lang="it-IT" sz="1800" dirty="0">
                <a:cs typeface="Arial MT"/>
              </a:rPr>
              <a:t>(o full stage): si tratta di uno stage in azienda o da remoto per 40 ore settimanali (8 ore al giorno per cinque giorni/settimana) per due mesi. Anche in questo caso la supervisione è costante e facilita i momenti di confronto. Lo stage è individuale.</a:t>
            </a:r>
          </a:p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</a:tabLst>
            </a:pPr>
            <a:endParaRPr lang="it-IT" sz="1800" dirty="0"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lang="it-IT" sz="1400" dirty="0">
                <a:cs typeface="Arial MT"/>
              </a:rPr>
              <a:t>*Totale ore 250h, può variare per accordi specifici</a:t>
            </a:r>
          </a:p>
        </p:txBody>
      </p:sp>
    </p:spTree>
    <p:extLst>
      <p:ext uri="{BB962C8B-B14F-4D97-AF65-F5344CB8AC3E}">
        <p14:creationId xmlns:p14="http://schemas.microsoft.com/office/powerpoint/2010/main" val="3287921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55513-91AC-2CD4-E240-1AEAA8D80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42101C-B1F7-AB62-D83B-4F80D8529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867568"/>
            <a:ext cx="11522075" cy="840083"/>
          </a:xfrm>
        </p:spPr>
        <p:txBody>
          <a:bodyPr anchor="t">
            <a:normAutofit/>
          </a:bodyPr>
          <a:lstStyle/>
          <a:p>
            <a:r>
              <a:rPr lang="it-IT" dirty="0"/>
              <a:t>Project work: organizzazione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A4B0220-3FA1-67B9-E6C8-DBB500A28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1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POLITECNICO DI MILANO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DB9E495-E5A6-AB30-18CE-E5171CE7A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Scuola dell'Ingegneria Industriale e dell'Informazione​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D480505-F0C5-957A-179B-CD0632242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b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135EEA2-8D42-4D46-95A6-66E65FDC5EB1}" type="slidenum">
              <a:rPr kumimoji="0" lang="it-IT" sz="700" b="0" i="0" u="none" strike="noStrike" kern="1200" cap="none" spc="50" normalizeH="0" baseline="0" noProof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700" b="0" i="0" u="none" strike="noStrike" kern="1200" cap="none" spc="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pic>
        <p:nvPicPr>
          <p:cNvPr id="8" name="Immagine 7" descr="Immagine che contiene testo, schermata, design&#10;&#10;Il contenuto generato dall'IA potrebbe non essere corretto.">
            <a:extLst>
              <a:ext uri="{FF2B5EF4-FFF2-40B4-BE49-F238E27FC236}">
                <a16:creationId xmlns:a16="http://schemas.microsoft.com/office/drawing/2014/main" id="{37312335-E26D-6AE6-C90A-FC2737D49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7" r="-1" b="-1"/>
          <a:stretch/>
        </p:blipFill>
        <p:spPr>
          <a:xfrm>
            <a:off x="684686" y="1941806"/>
            <a:ext cx="10822627" cy="36472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1705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C5BEF-1D26-4104-5EBB-D39234A6E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CB17E5-2817-CBFA-488A-C6474BCE9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Agenda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91765A4-2A42-EB0F-4417-A62445A74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70455A9-3E62-20BE-12C8-9E1799B46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CB390D5-B334-D998-344C-0605F891C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B602288C-536A-339E-AEF9-BC6FB838FF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469265" indent="-456565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469265" algn="l"/>
              </a:tabLst>
            </a:pPr>
            <a:r>
              <a:rPr lang="it-IT" dirty="0">
                <a:solidFill>
                  <a:srgbClr val="102C53"/>
                </a:solidFill>
              </a:rPr>
              <a:t>Il Project Work: cos’è e come funziona</a:t>
            </a:r>
          </a:p>
          <a:p>
            <a:pPr marL="469265" indent="-456565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469265" algn="l"/>
              </a:tabLst>
            </a:pPr>
            <a:endParaRPr lang="it-IT" spc="-10" dirty="0">
              <a:solidFill>
                <a:srgbClr val="102C53"/>
              </a:solidFill>
            </a:endParaRPr>
          </a:p>
          <a:p>
            <a:pPr marL="469265" indent="-456565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</a:tabLst>
            </a:pPr>
            <a:r>
              <a:rPr lang="it-IT" sz="2400" dirty="0">
                <a:solidFill>
                  <a:srgbClr val="102C53"/>
                </a:solidFill>
              </a:rPr>
              <a:t>Survey preferenze e prossime scadenze</a:t>
            </a:r>
          </a:p>
          <a:p>
            <a:pPr marL="469265" indent="-456565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</a:tabLst>
            </a:pPr>
            <a:endParaRPr lang="it-IT" spc="-10" dirty="0">
              <a:solidFill>
                <a:srgbClr val="102C53"/>
              </a:solidFill>
            </a:endParaRPr>
          </a:p>
          <a:p>
            <a:pPr marL="469265" indent="-456565">
              <a:lnSpc>
                <a:spcPct val="100000"/>
              </a:lnSpc>
              <a:spcBef>
                <a:spcPts val="555"/>
              </a:spcBef>
              <a:buAutoNum type="arabicPeriod"/>
              <a:tabLst>
                <a:tab pos="469265" algn="l"/>
              </a:tabLst>
            </a:pPr>
            <a:r>
              <a:rPr lang="it-IT" dirty="0">
                <a:solidFill>
                  <a:srgbClr val="102C53"/>
                </a:solidFill>
              </a:rPr>
              <a:t>Avvio, svolgimento e chiusura del PW</a:t>
            </a:r>
          </a:p>
          <a:p>
            <a:pPr marL="469265" indent="-456565">
              <a:lnSpc>
                <a:spcPct val="100000"/>
              </a:lnSpc>
              <a:spcBef>
                <a:spcPts val="555"/>
              </a:spcBef>
              <a:buAutoNum type="arabicPeriod"/>
              <a:tabLst>
                <a:tab pos="469265" algn="l"/>
              </a:tabLst>
            </a:pPr>
            <a:endParaRPr lang="it-IT" spc="-10" dirty="0">
              <a:solidFill>
                <a:srgbClr val="102C53"/>
              </a:solidFill>
            </a:endParaRPr>
          </a:p>
          <a:p>
            <a:pPr marL="469265" indent="-456565">
              <a:lnSpc>
                <a:spcPct val="100000"/>
              </a:lnSpc>
              <a:spcBef>
                <a:spcPts val="455"/>
              </a:spcBef>
              <a:buAutoNum type="arabicPeriod"/>
              <a:tabLst>
                <a:tab pos="469265" algn="l"/>
              </a:tabLst>
            </a:pPr>
            <a:r>
              <a:rPr lang="it-IT" spc="-25" dirty="0">
                <a:solidFill>
                  <a:srgbClr val="102C53"/>
                </a:solidFill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2299176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Survey preferenze PW: cosa ti chiediamo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88A6E7C-C553-5A49-6ED1-C9F06B18B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1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POLITECNICO DI MILANO</a:t>
            </a:r>
            <a:endParaRPr kumimoji="0" lang="it-IT" sz="700" b="1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424EBCA-3781-59DD-8B8E-F2B01C717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Scuola dell'Ingegneria Industriale e dell'Informazione​</a:t>
            </a:r>
            <a:endParaRPr kumimoji="0" lang="it-IT" sz="700" b="0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B12CAB6-C588-73FE-7671-26459EEC2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35EEA2-8D42-4D46-95A6-66E65FDC5EB1}" type="slidenum">
              <a:rPr kumimoji="0" lang="it-IT" sz="700" b="0" i="0" u="none" strike="noStrike" kern="1200" cap="none" spc="50" normalizeH="0" baseline="0" noProof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700" b="0" i="0" u="none" strike="noStrike" kern="1200" cap="none" spc="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38328" y="1508760"/>
            <a:ext cx="11521440" cy="868680"/>
          </a:xfrm>
          <a:prstGeom prst="roundRect">
            <a:avLst>
              <a:gd name="adj" fmla="val 8000"/>
            </a:avLst>
          </a:prstGeom>
          <a:solidFill>
            <a:srgbClr val="102C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54864" rIns="109728" bIns="54864" rtlCol="0" anchor="ctr"/>
          <a:lstStyle/>
          <a:p>
            <a:pPr algn="l">
              <a:spcAft>
                <a:spcPts val="300"/>
              </a:spcAft>
            </a:pPr>
            <a:r>
              <a:rPr sz="1800" b="1" dirty="0">
                <a:solidFill>
                  <a:srgbClr val="FFFFFF"/>
                </a:solidFill>
              </a:rPr>
              <a:t>Con la survey NON </a:t>
            </a:r>
            <a:r>
              <a:rPr sz="1800" b="1" dirty="0" err="1">
                <a:solidFill>
                  <a:srgbClr val="FFFFFF"/>
                </a:solidFill>
              </a:rPr>
              <a:t>si</a:t>
            </a:r>
            <a:r>
              <a:rPr sz="1800" b="1" dirty="0">
                <a:solidFill>
                  <a:srgbClr val="FFFFFF"/>
                </a:solidFill>
              </a:rPr>
              <a:t> </a:t>
            </a:r>
            <a:r>
              <a:rPr sz="1800" b="1" dirty="0" err="1">
                <a:solidFill>
                  <a:srgbClr val="FFFFFF"/>
                </a:solidFill>
              </a:rPr>
              <a:t>sceglie</a:t>
            </a:r>
            <a:r>
              <a:rPr sz="1800" b="1" dirty="0">
                <a:solidFill>
                  <a:srgbClr val="FFFFFF"/>
                </a:solidFill>
              </a:rPr>
              <a:t> n</a:t>
            </a:r>
            <a:r>
              <a:rPr lang="it-IT" sz="1800" b="1" dirty="0">
                <a:solidFill>
                  <a:srgbClr val="FFFFFF"/>
                </a:solidFill>
              </a:rPr>
              <a:t>è</a:t>
            </a:r>
            <a:r>
              <a:rPr sz="1800" b="1" dirty="0">
                <a:solidFill>
                  <a:srgbClr val="FFFFFF"/>
                </a:solidFill>
              </a:rPr>
              <a:t> </a:t>
            </a:r>
            <a:r>
              <a:rPr sz="1800" b="1" dirty="0" err="1">
                <a:solidFill>
                  <a:srgbClr val="FFFFFF"/>
                </a:solidFill>
              </a:rPr>
              <a:t>l’azienda</a:t>
            </a:r>
            <a:r>
              <a:rPr sz="1800" b="1" dirty="0">
                <a:solidFill>
                  <a:srgbClr val="FFFFFF"/>
                </a:solidFill>
              </a:rPr>
              <a:t> n</a:t>
            </a:r>
            <a:r>
              <a:rPr lang="it-IT" sz="1800" b="1" dirty="0">
                <a:solidFill>
                  <a:srgbClr val="FFFFFF"/>
                </a:solidFill>
              </a:rPr>
              <a:t>è</a:t>
            </a:r>
            <a:r>
              <a:rPr sz="1800" b="1" dirty="0">
                <a:solidFill>
                  <a:srgbClr val="FFFFFF"/>
                </a:solidFill>
              </a:rPr>
              <a:t> il Mentor/Tutor</a:t>
            </a:r>
          </a:p>
          <a:p>
            <a:pPr algn="l">
              <a:spcAft>
                <a:spcPts val="300"/>
              </a:spcAft>
            </a:pPr>
            <a:r>
              <a:rPr sz="1200" b="0" dirty="0" err="1">
                <a:solidFill>
                  <a:srgbClr val="FFFFFF"/>
                </a:solidFill>
              </a:rPr>
              <a:t>Raccogliamo</a:t>
            </a:r>
            <a:r>
              <a:rPr sz="1200" b="0" dirty="0">
                <a:solidFill>
                  <a:srgbClr val="FFFFFF"/>
                </a:solidFill>
              </a:rPr>
              <a:t> le </a:t>
            </a:r>
            <a:r>
              <a:rPr sz="1200" b="0" dirty="0" err="1">
                <a:solidFill>
                  <a:srgbClr val="FFFFFF"/>
                </a:solidFill>
              </a:rPr>
              <a:t>tue</a:t>
            </a:r>
            <a:r>
              <a:rPr sz="1200" b="0" dirty="0">
                <a:solidFill>
                  <a:srgbClr val="FFFFFF"/>
                </a:solidFill>
              </a:rPr>
              <a:t> </a:t>
            </a:r>
            <a:r>
              <a:rPr sz="1200" b="0" dirty="0" err="1">
                <a:solidFill>
                  <a:srgbClr val="FFFFFF"/>
                </a:solidFill>
              </a:rPr>
              <a:t>esigenze</a:t>
            </a:r>
            <a:r>
              <a:rPr sz="1200" b="0" dirty="0">
                <a:solidFill>
                  <a:srgbClr val="FFFFFF"/>
                </a:solidFill>
              </a:rPr>
              <a:t> per </a:t>
            </a:r>
            <a:r>
              <a:rPr sz="1200" b="0" dirty="0" err="1">
                <a:solidFill>
                  <a:srgbClr val="FFFFFF"/>
                </a:solidFill>
              </a:rPr>
              <a:t>assegnare</a:t>
            </a:r>
            <a:r>
              <a:rPr sz="1200" b="0" dirty="0">
                <a:solidFill>
                  <a:srgbClr val="FFFFFF"/>
                </a:solidFill>
              </a:rPr>
              <a:t> la </a:t>
            </a:r>
            <a:r>
              <a:rPr sz="1200" b="0" dirty="0" err="1">
                <a:solidFill>
                  <a:srgbClr val="FFFFFF"/>
                </a:solidFill>
              </a:rPr>
              <a:t>tipologia</a:t>
            </a:r>
            <a:r>
              <a:rPr sz="1200" b="0" dirty="0">
                <a:solidFill>
                  <a:srgbClr val="FFFFFF"/>
                </a:solidFill>
              </a:rPr>
              <a:t> di PW e </a:t>
            </a:r>
            <a:r>
              <a:rPr sz="1200" b="0" dirty="0" err="1">
                <a:solidFill>
                  <a:srgbClr val="FFFFFF"/>
                </a:solidFill>
              </a:rPr>
              <a:t>organizzare</a:t>
            </a:r>
            <a:r>
              <a:rPr sz="1200" b="0" dirty="0">
                <a:solidFill>
                  <a:srgbClr val="FFFFFF"/>
                </a:solidFill>
              </a:rPr>
              <a:t> il matching. Le </a:t>
            </a:r>
            <a:r>
              <a:rPr sz="1200" b="0" dirty="0" err="1">
                <a:solidFill>
                  <a:srgbClr val="FFFFFF"/>
                </a:solidFill>
              </a:rPr>
              <a:t>preferenze</a:t>
            </a:r>
            <a:r>
              <a:rPr sz="1200" b="0" dirty="0">
                <a:solidFill>
                  <a:srgbClr val="FFFFFF"/>
                </a:solidFill>
              </a:rPr>
              <a:t> </a:t>
            </a:r>
            <a:r>
              <a:rPr sz="1200" b="0" dirty="0" err="1">
                <a:solidFill>
                  <a:srgbClr val="FFFFFF"/>
                </a:solidFill>
              </a:rPr>
              <a:t>sono</a:t>
            </a:r>
            <a:r>
              <a:rPr sz="1200" b="0" dirty="0">
                <a:solidFill>
                  <a:srgbClr val="FFFFFF"/>
                </a:solidFill>
              </a:rPr>
              <a:t> </a:t>
            </a:r>
            <a:r>
              <a:rPr sz="1200" b="0" dirty="0" err="1">
                <a:solidFill>
                  <a:srgbClr val="FFFFFF"/>
                </a:solidFill>
              </a:rPr>
              <a:t>orientative</a:t>
            </a:r>
            <a:r>
              <a:rPr sz="1200" b="0" dirty="0">
                <a:solidFill>
                  <a:srgbClr val="FFFFFF"/>
                </a:solidFill>
              </a:rPr>
              <a:t>: non </a:t>
            </a:r>
            <a:r>
              <a:rPr sz="1200" b="0" dirty="0" err="1">
                <a:solidFill>
                  <a:srgbClr val="FFFFFF"/>
                </a:solidFill>
              </a:rPr>
              <a:t>garantiamo</a:t>
            </a:r>
            <a:r>
              <a:rPr sz="1200" b="0" dirty="0">
                <a:solidFill>
                  <a:srgbClr val="FFFFFF"/>
                </a:solidFill>
              </a:rPr>
              <a:t> di </a:t>
            </a:r>
            <a:r>
              <a:rPr sz="1200" b="0" dirty="0" err="1">
                <a:solidFill>
                  <a:srgbClr val="FFFFFF"/>
                </a:solidFill>
              </a:rPr>
              <a:t>poterle</a:t>
            </a:r>
            <a:r>
              <a:rPr sz="1200" b="0" dirty="0">
                <a:solidFill>
                  <a:srgbClr val="FFFFFF"/>
                </a:solidFill>
              </a:rPr>
              <a:t> </a:t>
            </a:r>
            <a:r>
              <a:rPr sz="1200" b="0" dirty="0" err="1">
                <a:solidFill>
                  <a:srgbClr val="FFFFFF"/>
                </a:solidFill>
              </a:rPr>
              <a:t>esaudire</a:t>
            </a:r>
            <a:r>
              <a:rPr sz="1200" b="0" dirty="0">
                <a:solidFill>
                  <a:srgbClr val="FFFFFF"/>
                </a:solidFill>
              </a:rPr>
              <a:t> </a:t>
            </a:r>
            <a:r>
              <a:rPr sz="1200" b="0" dirty="0" err="1">
                <a:solidFill>
                  <a:srgbClr val="FFFFFF"/>
                </a:solidFill>
              </a:rPr>
              <a:t>completamente</a:t>
            </a:r>
            <a:r>
              <a:rPr sz="1200" b="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8328" y="2560320"/>
            <a:ext cx="3657600" cy="1188720"/>
          </a:xfrm>
          <a:prstGeom prst="roundRect">
            <a:avLst>
              <a:gd name="adj" fmla="val 8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75488" y="2697479"/>
            <a:ext cx="384048" cy="384048"/>
          </a:xfrm>
          <a:prstGeom prst="ellipse">
            <a:avLst/>
          </a:prstGeom>
          <a:solidFill>
            <a:srgbClr val="0BA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300"/>
              </a:spcAft>
            </a:pPr>
            <a:r>
              <a:rPr sz="13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6695" y="2688336"/>
            <a:ext cx="28803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>
                <a:solidFill>
                  <a:srgbClr val="102C53"/>
                </a:solidFill>
              </a:rPr>
              <a:t>Dati personali</a:t>
            </a:r>
          </a:p>
          <a:p>
            <a:pPr algn="l">
              <a:spcAft>
                <a:spcPts val="300"/>
              </a:spcAft>
            </a:pPr>
            <a:r>
              <a:rPr sz="1100" b="0">
                <a:solidFill>
                  <a:srgbClr val="333333"/>
                </a:solidFill>
              </a:rPr>
              <a:t>Codice persona (8 cifre), cognome, nome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70248" y="2560320"/>
            <a:ext cx="3657600" cy="1188720"/>
          </a:xfrm>
          <a:prstGeom prst="roundRect">
            <a:avLst>
              <a:gd name="adj" fmla="val 8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407408" y="2697479"/>
            <a:ext cx="384048" cy="384048"/>
          </a:xfrm>
          <a:prstGeom prst="ellipse">
            <a:avLst/>
          </a:prstGeom>
          <a:solidFill>
            <a:srgbClr val="0BA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300"/>
              </a:spcAft>
            </a:pPr>
            <a:r>
              <a:rPr sz="13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28616" y="2688336"/>
            <a:ext cx="28803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>
                <a:solidFill>
                  <a:srgbClr val="102C53"/>
                </a:solidFill>
              </a:rPr>
              <a:t>Percorso di studi</a:t>
            </a:r>
          </a:p>
          <a:p>
            <a:pPr algn="l">
              <a:spcAft>
                <a:spcPts val="300"/>
              </a:spcAft>
            </a:pPr>
            <a:r>
              <a:rPr sz="1100" b="0">
                <a:solidFill>
                  <a:srgbClr val="333333"/>
                </a:solidFill>
              </a:rPr>
              <a:t>Quando prevedi di laurearti (Luglio 2027 / Settembre 2027 / 2028) e se proseguirai con la magistrale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02167" y="2560320"/>
            <a:ext cx="3657600" cy="1188720"/>
          </a:xfrm>
          <a:prstGeom prst="roundRect">
            <a:avLst>
              <a:gd name="adj" fmla="val 8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339327" y="2697479"/>
            <a:ext cx="384048" cy="384048"/>
          </a:xfrm>
          <a:prstGeom prst="ellipse">
            <a:avLst/>
          </a:prstGeom>
          <a:solidFill>
            <a:srgbClr val="0BA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300"/>
              </a:spcAft>
            </a:pPr>
            <a:r>
              <a:rPr sz="13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60536" y="2688336"/>
            <a:ext cx="28803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>
                <a:solidFill>
                  <a:srgbClr val="102C53"/>
                </a:solidFill>
              </a:rPr>
              <a:t>Domicilio</a:t>
            </a:r>
          </a:p>
          <a:p>
            <a:pPr algn="l">
              <a:spcAft>
                <a:spcPts val="300"/>
              </a:spcAft>
            </a:pPr>
            <a:r>
              <a:rPr sz="1100" b="0">
                <a:solidFill>
                  <a:srgbClr val="333333"/>
                </a:solidFill>
              </a:rPr>
              <a:t>Città e indirizzo di domicilio nel semestre in cui prevedi di svolgere il PW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8328" y="3931920"/>
            <a:ext cx="3657600" cy="1188720"/>
          </a:xfrm>
          <a:prstGeom prst="roundRect">
            <a:avLst>
              <a:gd name="adj" fmla="val 8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475488" y="4069080"/>
            <a:ext cx="384048" cy="384048"/>
          </a:xfrm>
          <a:prstGeom prst="ellipse">
            <a:avLst/>
          </a:prstGeom>
          <a:solidFill>
            <a:srgbClr val="0BA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300"/>
              </a:spcAft>
            </a:pPr>
            <a:r>
              <a:rPr sz="13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96695" y="4059935"/>
            <a:ext cx="28803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>
                <a:solidFill>
                  <a:srgbClr val="102C53"/>
                </a:solidFill>
              </a:rPr>
              <a:t>Impegno e modalità</a:t>
            </a:r>
          </a:p>
          <a:p>
            <a:pPr algn="l">
              <a:spcAft>
                <a:spcPts val="300"/>
              </a:spcAft>
            </a:pPr>
            <a:r>
              <a:rPr sz="1100" b="0">
                <a:solidFill>
                  <a:srgbClr val="333333"/>
                </a:solidFill>
              </a:rPr>
              <a:t>Part time / full time; online, in presenza o modalità mista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70248" y="3931920"/>
            <a:ext cx="3657600" cy="1188720"/>
          </a:xfrm>
          <a:prstGeom prst="roundRect">
            <a:avLst>
              <a:gd name="adj" fmla="val 8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4407408" y="4069080"/>
            <a:ext cx="384048" cy="384048"/>
          </a:xfrm>
          <a:prstGeom prst="ellipse">
            <a:avLst/>
          </a:prstGeom>
          <a:solidFill>
            <a:srgbClr val="0BA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300"/>
              </a:spcAft>
            </a:pPr>
            <a:r>
              <a:rPr sz="13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28616" y="4059935"/>
            <a:ext cx="28803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>
                <a:solidFill>
                  <a:srgbClr val="102C53"/>
                </a:solidFill>
              </a:rPr>
              <a:t>Logistica</a:t>
            </a:r>
          </a:p>
          <a:p>
            <a:pPr algn="l">
              <a:spcAft>
                <a:spcPts val="300"/>
              </a:spcAft>
            </a:pPr>
            <a:r>
              <a:rPr sz="1100" b="0">
                <a:solidFill>
                  <a:srgbClr val="333333"/>
                </a:solidFill>
              </a:rPr>
              <a:t>Preferenze geografiche se in presenza (Milano città, provincia, Nord Italia, tutta Italia…) e disponibilità a usare mezzi personali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02167" y="3931920"/>
            <a:ext cx="3657600" cy="1188720"/>
          </a:xfrm>
          <a:prstGeom prst="roundRect">
            <a:avLst>
              <a:gd name="adj" fmla="val 8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8339327" y="4069080"/>
            <a:ext cx="384048" cy="384048"/>
          </a:xfrm>
          <a:prstGeom prst="ellipse">
            <a:avLst/>
          </a:prstGeom>
          <a:solidFill>
            <a:srgbClr val="0BA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300"/>
              </a:spcAft>
            </a:pPr>
            <a:r>
              <a:rPr sz="1300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60536" y="4059935"/>
            <a:ext cx="28803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>
                <a:solidFill>
                  <a:srgbClr val="102C53"/>
                </a:solidFill>
              </a:rPr>
              <a:t>Erasmus e competenze</a:t>
            </a:r>
          </a:p>
          <a:p>
            <a:pPr algn="l">
              <a:spcAft>
                <a:spcPts val="300"/>
              </a:spcAft>
            </a:pPr>
            <a:r>
              <a:rPr sz="1100" b="0">
                <a:solidFill>
                  <a:srgbClr val="333333"/>
                </a:solidFill>
              </a:rPr>
              <a:t>Semestre di eventuale Erasmus; livello di inglese parlato; sistemi informativi e linguaggi di programmazione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32233" y="5321808"/>
            <a:ext cx="7595615" cy="777240"/>
          </a:xfrm>
          <a:prstGeom prst="roundRect">
            <a:avLst>
              <a:gd name="adj" fmla="val 8000"/>
            </a:avLst>
          </a:prstGeom>
          <a:solidFill>
            <a:srgbClr val="CEEC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54864" rIns="109728" bIns="54864" rtlCol="0" anchor="ctr"/>
          <a:lstStyle/>
          <a:p>
            <a:pPr algn="l">
              <a:spcAft>
                <a:spcPts val="300"/>
              </a:spcAft>
            </a:pPr>
            <a:r>
              <a:rPr sz="1500" b="1" dirty="0">
                <a:solidFill>
                  <a:srgbClr val="C01E2E"/>
                </a:solidFill>
              </a:rPr>
              <a:t>1</a:t>
            </a:r>
            <a:r>
              <a:rPr lang="it-IT" sz="1500" b="1" dirty="0">
                <a:solidFill>
                  <a:srgbClr val="C01E2E"/>
                </a:solidFill>
              </a:rPr>
              <a:t>5</a:t>
            </a:r>
            <a:r>
              <a:rPr sz="1500" b="1" dirty="0">
                <a:solidFill>
                  <a:srgbClr val="C01E2E"/>
                </a:solidFill>
              </a:rPr>
              <a:t>/10/2026</a:t>
            </a:r>
          </a:p>
          <a:p>
            <a:pPr algn="l">
              <a:spcAft>
                <a:spcPts val="300"/>
              </a:spcAft>
            </a:pPr>
            <a:r>
              <a:rPr sz="1100" b="0" dirty="0" err="1">
                <a:solidFill>
                  <a:srgbClr val="333333"/>
                </a:solidFill>
              </a:rPr>
              <a:t>scadenza</a:t>
            </a:r>
            <a:r>
              <a:rPr sz="1100" b="0" dirty="0">
                <a:solidFill>
                  <a:srgbClr val="333333"/>
                </a:solidFill>
              </a:rPr>
              <a:t> </a:t>
            </a:r>
            <a:r>
              <a:rPr sz="1100" b="0" dirty="0" err="1">
                <a:solidFill>
                  <a:srgbClr val="333333"/>
                </a:solidFill>
              </a:rPr>
              <a:t>compilazione</a:t>
            </a:r>
            <a:endParaRPr sz="1100" b="0" dirty="0">
              <a:solidFill>
                <a:srgbClr val="333333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8202167" y="5321808"/>
            <a:ext cx="3657600" cy="777240"/>
          </a:xfrm>
          <a:prstGeom prst="roundRect">
            <a:avLst>
              <a:gd name="adj" fmla="val 8000"/>
            </a:avLst>
          </a:prstGeom>
          <a:solidFill>
            <a:srgbClr val="CEEC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54864" rIns="109728" bIns="54864" rtlCol="0" anchor="ctr"/>
          <a:lstStyle/>
          <a:p>
            <a:pPr algn="l">
              <a:spcAft>
                <a:spcPts val="300"/>
              </a:spcAft>
            </a:pPr>
            <a:r>
              <a:rPr sz="1500" b="1" dirty="0" err="1">
                <a:solidFill>
                  <a:srgbClr val="102C53"/>
                </a:solidFill>
              </a:rPr>
              <a:t>fino</a:t>
            </a:r>
            <a:r>
              <a:rPr sz="1500" b="1" dirty="0">
                <a:solidFill>
                  <a:srgbClr val="102C53"/>
                </a:solidFill>
              </a:rPr>
              <a:t> a </a:t>
            </a:r>
            <a:r>
              <a:rPr lang="it-IT" sz="1500" b="1" dirty="0">
                <a:solidFill>
                  <a:srgbClr val="102C53"/>
                </a:solidFill>
              </a:rPr>
              <a:t>gennaio</a:t>
            </a:r>
            <a:r>
              <a:rPr sz="1500" b="1" dirty="0">
                <a:solidFill>
                  <a:srgbClr val="102C53"/>
                </a:solidFill>
              </a:rPr>
              <a:t> 2027</a:t>
            </a:r>
          </a:p>
          <a:p>
            <a:pPr algn="l">
              <a:spcAft>
                <a:spcPts val="300"/>
              </a:spcAft>
            </a:pPr>
            <a:r>
              <a:rPr sz="1100" b="0" dirty="0" err="1">
                <a:solidFill>
                  <a:srgbClr val="333333"/>
                </a:solidFill>
              </a:rPr>
              <a:t>eventuali</a:t>
            </a:r>
            <a:r>
              <a:rPr sz="1100" b="0" dirty="0">
                <a:solidFill>
                  <a:srgbClr val="333333"/>
                </a:solidFill>
              </a:rPr>
              <a:t> </a:t>
            </a:r>
            <a:r>
              <a:rPr sz="1100" b="0" dirty="0" err="1">
                <a:solidFill>
                  <a:srgbClr val="333333"/>
                </a:solidFill>
              </a:rPr>
              <a:t>modifiche</a:t>
            </a:r>
            <a:r>
              <a:rPr sz="1100" b="0" dirty="0">
                <a:solidFill>
                  <a:srgbClr val="333333"/>
                </a:solidFill>
              </a:rPr>
              <a:t> via email a </a:t>
            </a:r>
            <a:r>
              <a:rPr sz="1100" b="0" dirty="0" err="1">
                <a:solidFill>
                  <a:srgbClr val="333333"/>
                </a:solidFill>
              </a:rPr>
              <a:t>tirocini.ges@polimi.it</a:t>
            </a:r>
            <a:endParaRPr sz="1100" b="0" dirty="0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 prossime scadenze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88A6E7C-C553-5A49-6ED1-C9F06B18B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1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POLITECNICO DI MILANO</a:t>
            </a:r>
            <a:endParaRPr kumimoji="0" lang="it-IT" sz="700" b="1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424EBCA-3781-59DD-8B8E-F2B01C717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Scuola dell'Ingegneria Industriale e dell'Informazione​</a:t>
            </a:r>
            <a:endParaRPr kumimoji="0" lang="it-IT" sz="700" b="0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B12CAB6-C588-73FE-7671-26459EEC2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35EEA2-8D42-4D46-95A6-66E65FDC5EB1}" type="slidenum">
              <a:rPr kumimoji="0" lang="it-IT" sz="700" b="0" i="0" u="none" strike="noStrike" kern="1200" cap="none" spc="50" normalizeH="0" baseline="0" noProof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sz="700" b="0" i="0" u="none" strike="noStrike" kern="1200" cap="none" spc="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8328" y="1417320"/>
            <a:ext cx="14630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BA4FF"/>
                </a:solidFill>
              </a:rPr>
              <a:t>I SEMESTRE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02920" y="2258568"/>
            <a:ext cx="11201400" cy="0"/>
          </a:xfrm>
          <a:prstGeom prst="line">
            <a:avLst/>
          </a:prstGeom>
          <a:ln w="19050">
            <a:solidFill>
              <a:srgbClr val="102C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502920" y="2167128"/>
            <a:ext cx="182880" cy="182880"/>
          </a:xfrm>
          <a:prstGeom prst="ellipse">
            <a:avLst/>
          </a:prstGeom>
          <a:solidFill>
            <a:srgbClr val="0BA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2743200" y="2167128"/>
            <a:ext cx="182880" cy="182880"/>
          </a:xfrm>
          <a:prstGeom prst="ellipse">
            <a:avLst/>
          </a:prstGeom>
          <a:solidFill>
            <a:srgbClr val="0BA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743200" y="1801368"/>
            <a:ext cx="20574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lang="it-IT" sz="1600" b="1" dirty="0">
                <a:solidFill>
                  <a:srgbClr val="102C53"/>
                </a:solidFill>
              </a:rPr>
              <a:t>07</a:t>
            </a:r>
            <a:r>
              <a:rPr sz="1600" b="1" dirty="0">
                <a:solidFill>
                  <a:srgbClr val="102C53"/>
                </a:solidFill>
              </a:rPr>
              <a:t>/10</a:t>
            </a:r>
            <a:r>
              <a:rPr sz="1000" b="0" dirty="0">
                <a:solidFill>
                  <a:srgbClr val="333333"/>
                </a:solidFill>
              </a:rPr>
              <a:t>  202</a:t>
            </a:r>
            <a:r>
              <a:rPr lang="it-IT" sz="1000" b="0" dirty="0">
                <a:solidFill>
                  <a:srgbClr val="333333"/>
                </a:solidFill>
              </a:rPr>
              <a:t>6</a:t>
            </a:r>
            <a:endParaRPr sz="1000" b="0" dirty="0">
              <a:solidFill>
                <a:srgbClr val="333333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43200" y="2478024"/>
            <a:ext cx="201168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dirty="0">
                <a:solidFill>
                  <a:srgbClr val="102C53"/>
                </a:solidFill>
              </a:rPr>
              <a:t>Link alla survey</a:t>
            </a:r>
          </a:p>
          <a:p>
            <a:pPr algn="l">
              <a:spcAft>
                <a:spcPts val="300"/>
              </a:spcAft>
            </a:pPr>
            <a:r>
              <a:rPr sz="1000" b="0" dirty="0" err="1">
                <a:solidFill>
                  <a:srgbClr val="333333"/>
                </a:solidFill>
              </a:rPr>
              <a:t>Ricevi</a:t>
            </a:r>
            <a:r>
              <a:rPr sz="1000" b="0" dirty="0">
                <a:solidFill>
                  <a:srgbClr val="333333"/>
                </a:solidFill>
              </a:rPr>
              <a:t> via email il link al form delle </a:t>
            </a:r>
            <a:r>
              <a:rPr sz="1000" b="0" dirty="0" err="1">
                <a:solidFill>
                  <a:srgbClr val="333333"/>
                </a:solidFill>
              </a:rPr>
              <a:t>preferenze</a:t>
            </a:r>
            <a:endParaRPr sz="1000" b="0" dirty="0">
              <a:solidFill>
                <a:srgbClr val="333333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983480" y="2167128"/>
            <a:ext cx="182880" cy="182880"/>
          </a:xfrm>
          <a:prstGeom prst="ellipse">
            <a:avLst/>
          </a:prstGeom>
          <a:solidFill>
            <a:srgbClr val="C0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983480" y="1801368"/>
            <a:ext cx="20574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600" b="1" dirty="0">
                <a:solidFill>
                  <a:srgbClr val="102C53"/>
                </a:solidFill>
              </a:rPr>
              <a:t>1</a:t>
            </a:r>
            <a:r>
              <a:rPr lang="it-IT" sz="1600" b="1" dirty="0">
                <a:solidFill>
                  <a:srgbClr val="102C53"/>
                </a:solidFill>
              </a:rPr>
              <a:t>5</a:t>
            </a:r>
            <a:r>
              <a:rPr sz="1600" b="1" dirty="0">
                <a:solidFill>
                  <a:srgbClr val="102C53"/>
                </a:solidFill>
              </a:rPr>
              <a:t>/10</a:t>
            </a:r>
            <a:r>
              <a:rPr sz="1000" b="0" dirty="0">
                <a:solidFill>
                  <a:srgbClr val="333333"/>
                </a:solidFill>
              </a:rPr>
              <a:t> 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83480" y="2478024"/>
            <a:ext cx="201168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102C53"/>
                </a:solidFill>
              </a:rPr>
              <a:t>Chiusura survey</a:t>
            </a:r>
          </a:p>
          <a:p>
            <a:pPr algn="l">
              <a:spcAft>
                <a:spcPts val="300"/>
              </a:spcAft>
            </a:pPr>
            <a:r>
              <a:rPr sz="1000" b="0">
                <a:solidFill>
                  <a:srgbClr val="333333"/>
                </a:solidFill>
              </a:rPr>
              <a:t>Ultimo giorno per compilare (obbligatoria)</a:t>
            </a:r>
          </a:p>
        </p:txBody>
      </p:sp>
      <p:sp>
        <p:nvSpPr>
          <p:cNvPr id="17" name="Oval 16"/>
          <p:cNvSpPr/>
          <p:nvPr/>
        </p:nvSpPr>
        <p:spPr>
          <a:xfrm>
            <a:off x="7223760" y="2167128"/>
            <a:ext cx="182880" cy="182880"/>
          </a:xfrm>
          <a:prstGeom prst="ellipse">
            <a:avLst/>
          </a:prstGeom>
          <a:solidFill>
            <a:srgbClr val="0BA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223760" y="1801368"/>
            <a:ext cx="205740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600" b="1">
                <a:solidFill>
                  <a:srgbClr val="102C53"/>
                </a:solidFill>
              </a:rPr>
              <a:t>30/10</a:t>
            </a:r>
            <a:r>
              <a:rPr sz="1000" b="0">
                <a:solidFill>
                  <a:srgbClr val="333333"/>
                </a:solidFill>
              </a:rPr>
              <a:t> 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23760" y="2478024"/>
            <a:ext cx="201168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102C53"/>
                </a:solidFill>
              </a:rPr>
              <a:t>Matching I semestre</a:t>
            </a:r>
          </a:p>
          <a:p>
            <a:pPr algn="l">
              <a:spcAft>
                <a:spcPts val="300"/>
              </a:spcAft>
            </a:pPr>
            <a:r>
              <a:rPr sz="1000" b="0">
                <a:solidFill>
                  <a:srgbClr val="333333"/>
                </a:solidFill>
              </a:rPr>
              <a:t>La commissione abbina studente, azienda/Mentor e Tutor accademico</a:t>
            </a:r>
          </a:p>
        </p:txBody>
      </p:sp>
      <p:sp>
        <p:nvSpPr>
          <p:cNvPr id="20" name="Oval 19"/>
          <p:cNvSpPr/>
          <p:nvPr/>
        </p:nvSpPr>
        <p:spPr>
          <a:xfrm>
            <a:off x="9464040" y="2167128"/>
            <a:ext cx="182880" cy="182880"/>
          </a:xfrm>
          <a:prstGeom prst="ellipse">
            <a:avLst/>
          </a:prstGeom>
          <a:solidFill>
            <a:srgbClr val="0BA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464040" y="1801368"/>
            <a:ext cx="205740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600" b="1">
                <a:solidFill>
                  <a:srgbClr val="102C53"/>
                </a:solidFill>
              </a:rPr>
              <a:t>06/11</a:t>
            </a:r>
            <a:r>
              <a:rPr sz="1000" b="0">
                <a:solidFill>
                  <a:srgbClr val="333333"/>
                </a:solidFill>
              </a:rPr>
              <a:t>  2026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64040" y="2478024"/>
            <a:ext cx="201168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102C53"/>
                </a:solidFill>
              </a:rPr>
              <a:t>Avvio PW I semestre</a:t>
            </a:r>
          </a:p>
          <a:p>
            <a:pPr algn="l">
              <a:spcAft>
                <a:spcPts val="300"/>
              </a:spcAft>
            </a:pPr>
            <a:r>
              <a:rPr sz="1000" b="0">
                <a:solidFill>
                  <a:srgbClr val="333333"/>
                </a:solidFill>
              </a:rPr>
              <a:t>Comunicazione di avvio; chi è sul II sem. sarà ricontattato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8328" y="3429000"/>
            <a:ext cx="14630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BA4FF"/>
                </a:solidFill>
              </a:rPr>
              <a:t>II SEMESTRE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502920" y="4270248"/>
            <a:ext cx="11201400" cy="0"/>
          </a:xfrm>
          <a:prstGeom prst="line">
            <a:avLst/>
          </a:prstGeom>
          <a:ln w="19050">
            <a:solidFill>
              <a:srgbClr val="102C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502920" y="4178808"/>
            <a:ext cx="182880" cy="182880"/>
          </a:xfrm>
          <a:prstGeom prst="ellipse">
            <a:avLst/>
          </a:prstGeom>
          <a:solidFill>
            <a:srgbClr val="0BA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3303270" y="4178808"/>
            <a:ext cx="182880" cy="182880"/>
          </a:xfrm>
          <a:prstGeom prst="ellipse">
            <a:avLst/>
          </a:prstGeom>
          <a:solidFill>
            <a:srgbClr val="0BA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3303270" y="3813048"/>
            <a:ext cx="261747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lang="it-IT" sz="1600" b="1" dirty="0" err="1">
                <a:solidFill>
                  <a:srgbClr val="102C53"/>
                </a:solidFill>
              </a:rPr>
              <a:t>Gen</a:t>
            </a:r>
            <a:r>
              <a:rPr sz="1000" b="0" dirty="0">
                <a:solidFill>
                  <a:srgbClr val="333333"/>
                </a:solidFill>
              </a:rPr>
              <a:t>  2027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303270" y="4489704"/>
            <a:ext cx="257175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dirty="0" err="1">
                <a:solidFill>
                  <a:srgbClr val="102C53"/>
                </a:solidFill>
              </a:rPr>
              <a:t>Ultime</a:t>
            </a:r>
            <a:r>
              <a:rPr sz="1200" b="1" dirty="0">
                <a:solidFill>
                  <a:srgbClr val="102C53"/>
                </a:solidFill>
              </a:rPr>
              <a:t> </a:t>
            </a:r>
            <a:r>
              <a:rPr sz="1200" b="1" dirty="0" err="1">
                <a:solidFill>
                  <a:srgbClr val="102C53"/>
                </a:solidFill>
              </a:rPr>
              <a:t>modifiche</a:t>
            </a:r>
            <a:r>
              <a:rPr sz="1200" b="1" dirty="0">
                <a:solidFill>
                  <a:srgbClr val="102C53"/>
                </a:solidFill>
              </a:rPr>
              <a:t> </a:t>
            </a:r>
            <a:r>
              <a:rPr sz="1200" b="1" dirty="0" err="1">
                <a:solidFill>
                  <a:srgbClr val="102C53"/>
                </a:solidFill>
              </a:rPr>
              <a:t>preferenze</a:t>
            </a:r>
            <a:endParaRPr sz="1200" b="1" dirty="0">
              <a:solidFill>
                <a:srgbClr val="102C53"/>
              </a:solidFill>
            </a:endParaRPr>
          </a:p>
          <a:p>
            <a:pPr algn="l">
              <a:spcAft>
                <a:spcPts val="300"/>
              </a:spcAft>
            </a:pPr>
            <a:r>
              <a:rPr sz="1000" b="0" dirty="0">
                <a:solidFill>
                  <a:srgbClr val="333333"/>
                </a:solidFill>
              </a:rPr>
              <a:t>Via email a tirocini.ges@polimi.it</a:t>
            </a:r>
          </a:p>
        </p:txBody>
      </p:sp>
      <p:sp>
        <p:nvSpPr>
          <p:cNvPr id="31" name="Oval 30"/>
          <p:cNvSpPr/>
          <p:nvPr/>
        </p:nvSpPr>
        <p:spPr>
          <a:xfrm>
            <a:off x="6103620" y="4178808"/>
            <a:ext cx="182880" cy="182880"/>
          </a:xfrm>
          <a:prstGeom prst="ellipse">
            <a:avLst/>
          </a:prstGeom>
          <a:solidFill>
            <a:srgbClr val="0BA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103620" y="3813048"/>
            <a:ext cx="261747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600" b="1">
                <a:solidFill>
                  <a:srgbClr val="102C53"/>
                </a:solidFill>
              </a:rPr>
              <a:t>22/02</a:t>
            </a:r>
            <a:r>
              <a:rPr sz="1000" b="0">
                <a:solidFill>
                  <a:srgbClr val="333333"/>
                </a:solidFill>
              </a:rPr>
              <a:t>  2027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03620" y="4489704"/>
            <a:ext cx="257175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102C53"/>
                </a:solidFill>
              </a:rPr>
              <a:t>Avvio PW II semestre</a:t>
            </a:r>
          </a:p>
          <a:p>
            <a:pPr algn="l">
              <a:spcAft>
                <a:spcPts val="300"/>
              </a:spcAft>
            </a:pPr>
            <a:r>
              <a:rPr sz="1000" b="0">
                <a:solidFill>
                  <a:srgbClr val="333333"/>
                </a:solidFill>
              </a:rPr>
              <a:t>Inizio del II semestre e dei PW autoprocurati</a:t>
            </a:r>
          </a:p>
        </p:txBody>
      </p:sp>
      <p:sp>
        <p:nvSpPr>
          <p:cNvPr id="34" name="Oval 33"/>
          <p:cNvSpPr/>
          <p:nvPr/>
        </p:nvSpPr>
        <p:spPr>
          <a:xfrm>
            <a:off x="8903970" y="4178808"/>
            <a:ext cx="182880" cy="182880"/>
          </a:xfrm>
          <a:prstGeom prst="ellipse">
            <a:avLst/>
          </a:prstGeom>
          <a:solidFill>
            <a:srgbClr val="0BA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903970" y="3813048"/>
            <a:ext cx="261747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600" b="1">
                <a:solidFill>
                  <a:srgbClr val="102C53"/>
                </a:solidFill>
              </a:rPr>
              <a:t>16/03 – 16/04</a:t>
            </a:r>
            <a:r>
              <a:rPr sz="1000" b="0">
                <a:solidFill>
                  <a:srgbClr val="333333"/>
                </a:solidFill>
              </a:rPr>
              <a:t>  2027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903970" y="4489704"/>
            <a:ext cx="257175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102C53"/>
                </a:solidFill>
              </a:rPr>
              <a:t>Ultima attivazione per lauree di luglio</a:t>
            </a:r>
          </a:p>
          <a:p>
            <a:pPr algn="l">
              <a:spcAft>
                <a:spcPts val="300"/>
              </a:spcAft>
            </a:pPr>
            <a:r>
              <a:rPr sz="1000" b="0">
                <a:solidFill>
                  <a:srgbClr val="333333"/>
                </a:solidFill>
              </a:rPr>
              <a:t>16/03 light internship; 16/04 full internship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38328" y="5623560"/>
            <a:ext cx="11521440" cy="548640"/>
          </a:xfrm>
          <a:prstGeom prst="roundRect">
            <a:avLst>
              <a:gd name="adj" fmla="val 8000"/>
            </a:avLst>
          </a:prstGeom>
          <a:solidFill>
            <a:srgbClr val="F3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54864" rIns="109728" bIns="54864" rtlCol="0" anchor="ctr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102C53"/>
                </a:solidFill>
              </a:rPr>
              <a:t>Chiusura formale PW:  </a:t>
            </a:r>
            <a:r>
              <a:rPr sz="1200" b="0">
                <a:solidFill>
                  <a:srgbClr val="333333"/>
                </a:solidFill>
              </a:rPr>
              <a:t>30/01/2027 per lauree di marzo  ·  17/06/2027 per lauree estive  ·  28/08/2027 per lauree autunnali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C3D23-E6DB-1A37-CD47-C9C31C45F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2D7EF7-91DC-E85B-7C70-FAD0F0810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Agenda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F88782B-CAA0-BF4C-A205-166CB1C01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CBC2C20-5EC1-A8D5-7273-49A28CE69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72BB8FB-906A-16BB-9C46-4B85E13C5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11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EFBFD19B-1CCC-02D2-415B-84376BACED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469265" indent="-456565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469265" algn="l"/>
              </a:tabLst>
            </a:pPr>
            <a:r>
              <a:rPr lang="it-IT" dirty="0">
                <a:solidFill>
                  <a:srgbClr val="102C53"/>
                </a:solidFill>
              </a:rPr>
              <a:t>Il Project Work: cos’è e come funziona</a:t>
            </a:r>
          </a:p>
          <a:p>
            <a:pPr marL="469265" indent="-456565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469265" algn="l"/>
              </a:tabLst>
            </a:pPr>
            <a:endParaRPr lang="it-IT" spc="-10" dirty="0">
              <a:solidFill>
                <a:srgbClr val="102C53"/>
              </a:solidFill>
            </a:endParaRPr>
          </a:p>
          <a:p>
            <a:pPr marL="469265" indent="-456565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</a:tabLst>
            </a:pPr>
            <a:r>
              <a:rPr lang="it-IT" dirty="0">
                <a:solidFill>
                  <a:srgbClr val="102C53"/>
                </a:solidFill>
              </a:rPr>
              <a:t>Survey preferenze e prossime scadenze</a:t>
            </a:r>
          </a:p>
          <a:p>
            <a:pPr marL="469265" indent="-456565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</a:tabLst>
            </a:pPr>
            <a:endParaRPr lang="it-IT" spc="-10" dirty="0">
              <a:solidFill>
                <a:srgbClr val="102C53"/>
              </a:solidFill>
            </a:endParaRPr>
          </a:p>
          <a:p>
            <a:pPr marL="469265" indent="-456565">
              <a:lnSpc>
                <a:spcPct val="100000"/>
              </a:lnSpc>
              <a:spcBef>
                <a:spcPts val="555"/>
              </a:spcBef>
              <a:buAutoNum type="arabicPeriod"/>
              <a:tabLst>
                <a:tab pos="469265" algn="l"/>
              </a:tabLst>
            </a:pPr>
            <a:r>
              <a:rPr lang="it-IT" sz="2400" dirty="0">
                <a:solidFill>
                  <a:srgbClr val="102C53"/>
                </a:solidFill>
              </a:rPr>
              <a:t>Avvio, svolgimento e chiusura del PW</a:t>
            </a:r>
          </a:p>
          <a:p>
            <a:pPr marL="469265" indent="-456565">
              <a:lnSpc>
                <a:spcPct val="100000"/>
              </a:lnSpc>
              <a:spcBef>
                <a:spcPts val="555"/>
              </a:spcBef>
              <a:buAutoNum type="arabicPeriod"/>
              <a:tabLst>
                <a:tab pos="469265" algn="l"/>
              </a:tabLst>
            </a:pPr>
            <a:endParaRPr lang="it-IT" spc="-10" dirty="0">
              <a:solidFill>
                <a:srgbClr val="102C53"/>
              </a:solidFill>
            </a:endParaRPr>
          </a:p>
          <a:p>
            <a:pPr marL="469265" indent="-456565">
              <a:lnSpc>
                <a:spcPct val="100000"/>
              </a:lnSpc>
              <a:spcBef>
                <a:spcPts val="455"/>
              </a:spcBef>
              <a:buAutoNum type="arabicPeriod"/>
              <a:tabLst>
                <a:tab pos="469265" algn="l"/>
              </a:tabLst>
            </a:pPr>
            <a:r>
              <a:rPr lang="it-IT" spc="-25" dirty="0">
                <a:solidFill>
                  <a:srgbClr val="102C53"/>
                </a:solidFill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2304487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2DCC4-91C1-68A5-A2A1-4FC84B2D5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1BF2F7-E9F3-2E1A-0094-3129D5D83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it-IT" dirty="0"/>
              <a:t>Il</a:t>
            </a:r>
            <a:r>
              <a:rPr lang="it-IT" spc="-55" dirty="0"/>
              <a:t> </a:t>
            </a:r>
            <a:r>
              <a:rPr lang="it-IT" dirty="0"/>
              <a:t>processo</a:t>
            </a:r>
            <a:r>
              <a:rPr lang="it-IT" spc="-50" dirty="0"/>
              <a:t> </a:t>
            </a:r>
            <a:r>
              <a:rPr lang="it-IT" dirty="0"/>
              <a:t>«lato</a:t>
            </a:r>
            <a:r>
              <a:rPr lang="it-IT" spc="-45" dirty="0"/>
              <a:t> </a:t>
            </a:r>
            <a:r>
              <a:rPr lang="it-IT" dirty="0"/>
              <a:t>studente»:</a:t>
            </a:r>
            <a:r>
              <a:rPr lang="it-IT" spc="-50" dirty="0"/>
              <a:t> </a:t>
            </a:r>
            <a:r>
              <a:rPr lang="it-IT" dirty="0"/>
              <a:t>avvio</a:t>
            </a:r>
            <a:r>
              <a:rPr lang="it-IT" spc="-50" dirty="0"/>
              <a:t> </a:t>
            </a:r>
            <a:r>
              <a:rPr lang="it-IT" dirty="0"/>
              <a:t>del</a:t>
            </a:r>
            <a:r>
              <a:rPr lang="it-IT" spc="-50" dirty="0"/>
              <a:t> </a:t>
            </a:r>
            <a:r>
              <a:rPr lang="it-IT" spc="-25" dirty="0"/>
              <a:t>PW</a:t>
            </a:r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E9EDB0C-C489-B057-6C6E-5EE38C9D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1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POLITECNICO DI MILANO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575C23C-6495-4EC9-1795-FB7CCF42F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Scuola dell'Ingegneria Industriale e dell'Informazione​</a:t>
            </a:r>
            <a:endParaRPr kumimoji="0" lang="it-IT" sz="700" b="0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9717E14-A0E0-9FA1-752C-0F79ED161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b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135EEA2-8D42-4D46-95A6-66E65FDC5EB1}" type="slidenum">
              <a:rPr kumimoji="0" lang="it-IT" sz="700" b="0" i="0" u="none" strike="noStrike" kern="1200" cap="none" spc="50" normalizeH="0" baseline="0" noProof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sz="700" b="0" i="0" u="none" strike="noStrike" kern="1200" cap="none" spc="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26" name="object 4">
            <a:extLst>
              <a:ext uri="{FF2B5EF4-FFF2-40B4-BE49-F238E27FC236}">
                <a16:creationId xmlns:a16="http://schemas.microsoft.com/office/drawing/2014/main" id="{C0D2D7D8-2A2A-1DE2-09FE-E08597A5969F}"/>
              </a:ext>
            </a:extLst>
          </p:cNvPr>
          <p:cNvSpPr txBox="1"/>
          <p:nvPr/>
        </p:nvSpPr>
        <p:spPr>
          <a:xfrm>
            <a:off x="1330638" y="2468023"/>
            <a:ext cx="1259916" cy="2043508"/>
          </a:xfrm>
          <a:prstGeom prst="rect">
            <a:avLst/>
          </a:prstGeom>
          <a:ln w="25400">
            <a:solidFill>
              <a:srgbClr val="1F497D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106045" marR="100330" lvl="0" indent="0" algn="ctr" defTabSz="914400" rtl="0" eaLnBrk="1" fontAlgn="auto" latinLnBrk="0" hangingPunct="1">
              <a:lnSpc>
                <a:spcPct val="100200"/>
              </a:lnSpc>
              <a:spcBef>
                <a:spcPts val="3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Trebuchet MS"/>
              </a:rPr>
              <a:t>Lo studente riceve dalla Segreteria Didattica conferma del matching con il suo Mentor e con un </a:t>
            </a:r>
            <a:r>
              <a:rPr lang="it-IT" sz="1300" dirty="0">
                <a:solidFill>
                  <a:srgbClr val="102C53"/>
                </a:solidFill>
                <a:latin typeface="Manrope"/>
                <a:cs typeface="Trebuchet MS"/>
              </a:rPr>
              <a:t>T</a:t>
            </a:r>
            <a:r>
              <a:rPr kumimoji="0" lang="it-IT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Trebuchet MS"/>
              </a:rPr>
              <a:t>utor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Trebuchet MS"/>
              </a:rPr>
              <a:t> accademico</a:t>
            </a:r>
          </a:p>
        </p:txBody>
      </p:sp>
      <p:grpSp>
        <p:nvGrpSpPr>
          <p:cNvPr id="6" name="object 3">
            <a:extLst>
              <a:ext uri="{FF2B5EF4-FFF2-40B4-BE49-F238E27FC236}">
                <a16:creationId xmlns:a16="http://schemas.microsoft.com/office/drawing/2014/main" id="{7165C4A1-CEBF-4B96-1720-06D6989C1609}"/>
              </a:ext>
            </a:extLst>
          </p:cNvPr>
          <p:cNvGrpSpPr/>
          <p:nvPr/>
        </p:nvGrpSpPr>
        <p:grpSpPr>
          <a:xfrm>
            <a:off x="0" y="2846887"/>
            <a:ext cx="1315720" cy="1119505"/>
            <a:chOff x="113981" y="2846759"/>
            <a:chExt cx="1315720" cy="1119505"/>
          </a:xfrm>
        </p:grpSpPr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750672AB-299F-00CB-CADB-0E272FA08C3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981" y="2846759"/>
              <a:ext cx="667585" cy="1118930"/>
            </a:xfrm>
            <a:prstGeom prst="rect">
              <a:avLst/>
            </a:prstGeom>
          </p:spPr>
        </p:pic>
        <p:pic>
          <p:nvPicPr>
            <p:cNvPr id="8" name="object 5">
              <a:extLst>
                <a:ext uri="{FF2B5EF4-FFF2-40B4-BE49-F238E27FC236}">
                  <a16:creationId xmlns:a16="http://schemas.microsoft.com/office/drawing/2014/main" id="{826AA784-E0AF-CA28-4730-67EC21ACC18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431" y="3066287"/>
              <a:ext cx="338328" cy="725424"/>
            </a:xfrm>
            <a:prstGeom prst="rect">
              <a:avLst/>
            </a:prstGeom>
          </p:spPr>
        </p:pic>
        <p:pic>
          <p:nvPicPr>
            <p:cNvPr id="9" name="object 6">
              <a:extLst>
                <a:ext uri="{FF2B5EF4-FFF2-40B4-BE49-F238E27FC236}">
                  <a16:creationId xmlns:a16="http://schemas.microsoft.com/office/drawing/2014/main" id="{DD36E64D-97C7-BD81-6F15-F2232CF5D76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6552" y="3090425"/>
              <a:ext cx="245096" cy="631596"/>
            </a:xfrm>
            <a:prstGeom prst="rect">
              <a:avLst/>
            </a:prstGeom>
          </p:spPr>
        </p:pic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9F42D3EB-2919-31F1-F956-9FB01229C6D2}"/>
                </a:ext>
              </a:extLst>
            </p:cNvPr>
            <p:cNvSpPr/>
            <p:nvPr/>
          </p:nvSpPr>
          <p:spPr>
            <a:xfrm>
              <a:off x="836552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09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pic>
          <p:nvPicPr>
            <p:cNvPr id="11" name="object 8">
              <a:extLst>
                <a:ext uri="{FF2B5EF4-FFF2-40B4-BE49-F238E27FC236}">
                  <a16:creationId xmlns:a16="http://schemas.microsoft.com/office/drawing/2014/main" id="{7AF4CCB1-D2D3-3DD8-B576-44A530909252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8136" y="3066287"/>
              <a:ext cx="341375" cy="725424"/>
            </a:xfrm>
            <a:prstGeom prst="rect">
              <a:avLst/>
            </a:prstGeom>
          </p:spPr>
        </p:pic>
        <p:pic>
          <p:nvPicPr>
            <p:cNvPr id="12" name="object 9">
              <a:extLst>
                <a:ext uri="{FF2B5EF4-FFF2-40B4-BE49-F238E27FC236}">
                  <a16:creationId xmlns:a16="http://schemas.microsoft.com/office/drawing/2014/main" id="{05512EA8-B6A4-0B0E-12F2-5DC1573CC2B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36634" y="3090425"/>
              <a:ext cx="245096" cy="631596"/>
            </a:xfrm>
            <a:prstGeom prst="rect">
              <a:avLst/>
            </a:prstGeom>
          </p:spPr>
        </p:pic>
        <p:sp>
          <p:nvSpPr>
            <p:cNvPr id="13" name="object 10">
              <a:extLst>
                <a:ext uri="{FF2B5EF4-FFF2-40B4-BE49-F238E27FC236}">
                  <a16:creationId xmlns:a16="http://schemas.microsoft.com/office/drawing/2014/main" id="{C0C0EA9D-DAC7-50DA-02C7-BD3B4F347D8F}"/>
                </a:ext>
              </a:extLst>
            </p:cNvPr>
            <p:cNvSpPr/>
            <p:nvPr/>
          </p:nvSpPr>
          <p:spPr>
            <a:xfrm>
              <a:off x="1136634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09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grpSp>
        <p:nvGrpSpPr>
          <p:cNvPr id="14" name="object 12">
            <a:extLst>
              <a:ext uri="{FF2B5EF4-FFF2-40B4-BE49-F238E27FC236}">
                <a16:creationId xmlns:a16="http://schemas.microsoft.com/office/drawing/2014/main" id="{B9172089-C93A-18D1-2829-490C18330E14}"/>
              </a:ext>
            </a:extLst>
          </p:cNvPr>
          <p:cNvGrpSpPr/>
          <p:nvPr/>
        </p:nvGrpSpPr>
        <p:grpSpPr>
          <a:xfrm>
            <a:off x="2634654" y="3092114"/>
            <a:ext cx="640080" cy="725805"/>
            <a:chOff x="2868167" y="3066288"/>
            <a:chExt cx="640080" cy="725805"/>
          </a:xfrm>
        </p:grpSpPr>
        <p:pic>
          <p:nvPicPr>
            <p:cNvPr id="73" name="object 13">
              <a:extLst>
                <a:ext uri="{FF2B5EF4-FFF2-40B4-BE49-F238E27FC236}">
                  <a16:creationId xmlns:a16="http://schemas.microsoft.com/office/drawing/2014/main" id="{4EC03413-2E84-9C7A-B887-2647D10F8258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68167" y="3066288"/>
              <a:ext cx="341375" cy="725424"/>
            </a:xfrm>
            <a:prstGeom prst="rect">
              <a:avLst/>
            </a:prstGeom>
          </p:spPr>
        </p:pic>
        <p:pic>
          <p:nvPicPr>
            <p:cNvPr id="74" name="object 14">
              <a:extLst>
                <a:ext uri="{FF2B5EF4-FFF2-40B4-BE49-F238E27FC236}">
                  <a16:creationId xmlns:a16="http://schemas.microsoft.com/office/drawing/2014/main" id="{FE3C1A14-6665-A842-7B16-C5752184227E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16717" y="3090425"/>
              <a:ext cx="245097" cy="631596"/>
            </a:xfrm>
            <a:prstGeom prst="rect">
              <a:avLst/>
            </a:prstGeom>
          </p:spPr>
        </p:pic>
        <p:sp>
          <p:nvSpPr>
            <p:cNvPr id="75" name="object 15">
              <a:extLst>
                <a:ext uri="{FF2B5EF4-FFF2-40B4-BE49-F238E27FC236}">
                  <a16:creationId xmlns:a16="http://schemas.microsoft.com/office/drawing/2014/main" id="{FFE3099D-7F64-92FF-73F0-6AE7F92F834A}"/>
                </a:ext>
              </a:extLst>
            </p:cNvPr>
            <p:cNvSpPr/>
            <p:nvPr/>
          </p:nvSpPr>
          <p:spPr>
            <a:xfrm>
              <a:off x="2916717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10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pic>
          <p:nvPicPr>
            <p:cNvPr id="76" name="object 16">
              <a:extLst>
                <a:ext uri="{FF2B5EF4-FFF2-40B4-BE49-F238E27FC236}">
                  <a16:creationId xmlns:a16="http://schemas.microsoft.com/office/drawing/2014/main" id="{F173D0DA-8F1A-B156-5F86-77214E3A549F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66871" y="3066288"/>
              <a:ext cx="341375" cy="725424"/>
            </a:xfrm>
            <a:prstGeom prst="rect">
              <a:avLst/>
            </a:prstGeom>
          </p:spPr>
        </p:pic>
        <p:pic>
          <p:nvPicPr>
            <p:cNvPr id="77" name="object 17">
              <a:extLst>
                <a:ext uri="{FF2B5EF4-FFF2-40B4-BE49-F238E27FC236}">
                  <a16:creationId xmlns:a16="http://schemas.microsoft.com/office/drawing/2014/main" id="{9D6E601C-4D86-B052-9C27-AF716678FF32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16799" y="3090425"/>
              <a:ext cx="245097" cy="631596"/>
            </a:xfrm>
            <a:prstGeom prst="rect">
              <a:avLst/>
            </a:prstGeom>
          </p:spPr>
        </p:pic>
        <p:sp>
          <p:nvSpPr>
            <p:cNvPr id="78" name="object 18">
              <a:extLst>
                <a:ext uri="{FF2B5EF4-FFF2-40B4-BE49-F238E27FC236}">
                  <a16:creationId xmlns:a16="http://schemas.microsoft.com/office/drawing/2014/main" id="{A8F5BB79-D1F5-AC10-CCE1-D7086B48451E}"/>
                </a:ext>
              </a:extLst>
            </p:cNvPr>
            <p:cNvSpPr/>
            <p:nvPr/>
          </p:nvSpPr>
          <p:spPr>
            <a:xfrm>
              <a:off x="3216799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10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sp>
        <p:nvSpPr>
          <p:cNvPr id="84" name="object 42">
            <a:extLst>
              <a:ext uri="{FF2B5EF4-FFF2-40B4-BE49-F238E27FC236}">
                <a16:creationId xmlns:a16="http://schemas.microsoft.com/office/drawing/2014/main" id="{AD616081-9703-019D-DE50-F60C016A4600}"/>
              </a:ext>
            </a:extLst>
          </p:cNvPr>
          <p:cNvSpPr txBox="1"/>
          <p:nvPr/>
        </p:nvSpPr>
        <p:spPr>
          <a:xfrm>
            <a:off x="3322976" y="2743662"/>
            <a:ext cx="1456630" cy="1435201"/>
          </a:xfrm>
          <a:prstGeom prst="rect">
            <a:avLst/>
          </a:prstGeom>
          <a:ln w="25400">
            <a:solidFill>
              <a:srgbClr val="1F497D"/>
            </a:solidFill>
          </a:ln>
        </p:spPr>
        <p:txBody>
          <a:bodyPr vert="horz" wrap="square" lIns="0" tIns="48260" rIns="0" bIns="0" rtlCol="0">
            <a:spAutoFit/>
          </a:bodyPr>
          <a:lstStyle/>
          <a:p>
            <a:pPr marL="100965" marR="92710" lvl="0" indent="0" algn="ctr" defTabSz="914400" rtl="0" eaLnBrk="1" fontAlgn="auto" latinLnBrk="0" hangingPunct="1">
              <a:lnSpc>
                <a:spcPct val="990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Lo studente partecipa ad un incontro ad hoc con il responsabile dei PW per obiettivi e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attese</a:t>
            </a:r>
            <a:endParaRPr kumimoji="0" lang="it-IT" sz="1300" b="0" i="0" u="none" strike="noStrike" kern="1200" cap="none" spc="0" normalizeH="0" baseline="0" noProof="0" dirty="0">
              <a:ln>
                <a:noFill/>
              </a:ln>
              <a:solidFill>
                <a:srgbClr val="102C53"/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grpSp>
        <p:nvGrpSpPr>
          <p:cNvPr id="85" name="object 43">
            <a:extLst>
              <a:ext uri="{FF2B5EF4-FFF2-40B4-BE49-F238E27FC236}">
                <a16:creationId xmlns:a16="http://schemas.microsoft.com/office/drawing/2014/main" id="{450CC0A9-0FA0-2379-3A30-4FDCA6C3BBE5}"/>
              </a:ext>
            </a:extLst>
          </p:cNvPr>
          <p:cNvGrpSpPr/>
          <p:nvPr/>
        </p:nvGrpSpPr>
        <p:grpSpPr>
          <a:xfrm>
            <a:off x="4827848" y="3075584"/>
            <a:ext cx="640080" cy="725805"/>
            <a:chOff x="5108447" y="3066288"/>
            <a:chExt cx="640080" cy="725805"/>
          </a:xfrm>
        </p:grpSpPr>
        <p:pic>
          <p:nvPicPr>
            <p:cNvPr id="86" name="object 44">
              <a:extLst>
                <a:ext uri="{FF2B5EF4-FFF2-40B4-BE49-F238E27FC236}">
                  <a16:creationId xmlns:a16="http://schemas.microsoft.com/office/drawing/2014/main" id="{106C869C-8578-1BBC-8EFC-CCA6AE3F42BF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08447" y="3066288"/>
              <a:ext cx="341375" cy="725424"/>
            </a:xfrm>
            <a:prstGeom prst="rect">
              <a:avLst/>
            </a:prstGeom>
          </p:spPr>
        </p:pic>
        <p:pic>
          <p:nvPicPr>
            <p:cNvPr id="87" name="object 45">
              <a:extLst>
                <a:ext uri="{FF2B5EF4-FFF2-40B4-BE49-F238E27FC236}">
                  <a16:creationId xmlns:a16="http://schemas.microsoft.com/office/drawing/2014/main" id="{15F7549D-409E-19B8-23B2-9F7CC2A535FF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58190" y="3090425"/>
              <a:ext cx="245097" cy="631596"/>
            </a:xfrm>
            <a:prstGeom prst="rect">
              <a:avLst/>
            </a:prstGeom>
          </p:spPr>
        </p:pic>
        <p:sp>
          <p:nvSpPr>
            <p:cNvPr id="88" name="object 46">
              <a:extLst>
                <a:ext uri="{FF2B5EF4-FFF2-40B4-BE49-F238E27FC236}">
                  <a16:creationId xmlns:a16="http://schemas.microsoft.com/office/drawing/2014/main" id="{D13CDAC1-B155-4FD1-B4BA-AC42843CFB6B}"/>
                </a:ext>
              </a:extLst>
            </p:cNvPr>
            <p:cNvSpPr/>
            <p:nvPr/>
          </p:nvSpPr>
          <p:spPr>
            <a:xfrm>
              <a:off x="5158189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10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pic>
          <p:nvPicPr>
            <p:cNvPr id="89" name="object 47">
              <a:extLst>
                <a:ext uri="{FF2B5EF4-FFF2-40B4-BE49-F238E27FC236}">
                  <a16:creationId xmlns:a16="http://schemas.microsoft.com/office/drawing/2014/main" id="{317E8997-64A7-A585-E15C-D4B607C713BE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10199" y="3066288"/>
              <a:ext cx="338327" cy="725424"/>
            </a:xfrm>
            <a:prstGeom prst="rect">
              <a:avLst/>
            </a:prstGeom>
          </p:spPr>
        </p:pic>
        <p:pic>
          <p:nvPicPr>
            <p:cNvPr id="90" name="object 48">
              <a:extLst>
                <a:ext uri="{FF2B5EF4-FFF2-40B4-BE49-F238E27FC236}">
                  <a16:creationId xmlns:a16="http://schemas.microsoft.com/office/drawing/2014/main" id="{85D9BEB6-2D00-07F9-636E-F9B3C370B211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58272" y="3090425"/>
              <a:ext cx="245097" cy="631596"/>
            </a:xfrm>
            <a:prstGeom prst="rect">
              <a:avLst/>
            </a:prstGeom>
          </p:spPr>
        </p:pic>
        <p:sp>
          <p:nvSpPr>
            <p:cNvPr id="91" name="object 49">
              <a:extLst>
                <a:ext uri="{FF2B5EF4-FFF2-40B4-BE49-F238E27FC236}">
                  <a16:creationId xmlns:a16="http://schemas.microsoft.com/office/drawing/2014/main" id="{6EB2808A-8FF3-E63D-40B2-74BAA669AEAC}"/>
                </a:ext>
              </a:extLst>
            </p:cNvPr>
            <p:cNvSpPr/>
            <p:nvPr/>
          </p:nvSpPr>
          <p:spPr>
            <a:xfrm>
              <a:off x="5458271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10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sp>
        <p:nvSpPr>
          <p:cNvPr id="92" name="object 31">
            <a:extLst>
              <a:ext uri="{FF2B5EF4-FFF2-40B4-BE49-F238E27FC236}">
                <a16:creationId xmlns:a16="http://schemas.microsoft.com/office/drawing/2014/main" id="{01512678-7C81-8090-144B-B1C02D764C6D}"/>
              </a:ext>
            </a:extLst>
          </p:cNvPr>
          <p:cNvSpPr txBox="1"/>
          <p:nvPr/>
        </p:nvSpPr>
        <p:spPr>
          <a:xfrm>
            <a:off x="5529174" y="2705403"/>
            <a:ext cx="1337945" cy="1447191"/>
          </a:xfrm>
          <a:prstGeom prst="rect">
            <a:avLst/>
          </a:prstGeom>
          <a:ln w="25400">
            <a:solidFill>
              <a:srgbClr val="1F497D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94615" marR="86995" lvl="0" indent="0" algn="ctr" defTabSz="914400" rtl="0" eaLnBrk="1" fontAlgn="auto" latinLnBrk="0" hangingPunct="1">
              <a:lnSpc>
                <a:spcPct val="99600"/>
              </a:lnSpc>
              <a:spcBef>
                <a:spcPts val="3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Lo studente contatta il suo Mentor per presentarsi e per definire la data del primo meeting</a:t>
            </a:r>
          </a:p>
        </p:txBody>
      </p:sp>
      <p:grpSp>
        <p:nvGrpSpPr>
          <p:cNvPr id="93" name="object 32">
            <a:extLst>
              <a:ext uri="{FF2B5EF4-FFF2-40B4-BE49-F238E27FC236}">
                <a16:creationId xmlns:a16="http://schemas.microsoft.com/office/drawing/2014/main" id="{7C71DF14-A462-1E82-F155-A0E828D993CA}"/>
              </a:ext>
            </a:extLst>
          </p:cNvPr>
          <p:cNvGrpSpPr/>
          <p:nvPr/>
        </p:nvGrpSpPr>
        <p:grpSpPr>
          <a:xfrm>
            <a:off x="6947920" y="3066415"/>
            <a:ext cx="640080" cy="725805"/>
            <a:chOff x="7101840" y="3066288"/>
            <a:chExt cx="640080" cy="725805"/>
          </a:xfrm>
        </p:grpSpPr>
        <p:pic>
          <p:nvPicPr>
            <p:cNvPr id="94" name="object 33">
              <a:extLst>
                <a:ext uri="{FF2B5EF4-FFF2-40B4-BE49-F238E27FC236}">
                  <a16:creationId xmlns:a16="http://schemas.microsoft.com/office/drawing/2014/main" id="{374B719C-99A5-1AE1-60C6-61695CF2CACD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101840" y="3066288"/>
              <a:ext cx="341375" cy="725424"/>
            </a:xfrm>
            <a:prstGeom prst="rect">
              <a:avLst/>
            </a:prstGeom>
          </p:spPr>
        </p:pic>
        <p:pic>
          <p:nvPicPr>
            <p:cNvPr id="95" name="object 34">
              <a:extLst>
                <a:ext uri="{FF2B5EF4-FFF2-40B4-BE49-F238E27FC236}">
                  <a16:creationId xmlns:a16="http://schemas.microsoft.com/office/drawing/2014/main" id="{CD45D79F-883B-47EC-05AF-6368CA5B14F8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50849" y="3090425"/>
              <a:ext cx="245096" cy="631596"/>
            </a:xfrm>
            <a:prstGeom prst="rect">
              <a:avLst/>
            </a:prstGeom>
          </p:spPr>
        </p:pic>
        <p:sp>
          <p:nvSpPr>
            <p:cNvPr id="96" name="object 35">
              <a:extLst>
                <a:ext uri="{FF2B5EF4-FFF2-40B4-BE49-F238E27FC236}">
                  <a16:creationId xmlns:a16="http://schemas.microsoft.com/office/drawing/2014/main" id="{E4E11713-D847-EC90-4C8F-3404309BAFAA}"/>
                </a:ext>
              </a:extLst>
            </p:cNvPr>
            <p:cNvSpPr/>
            <p:nvPr/>
          </p:nvSpPr>
          <p:spPr>
            <a:xfrm>
              <a:off x="7150849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09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pic>
          <p:nvPicPr>
            <p:cNvPr id="97" name="object 36">
              <a:extLst>
                <a:ext uri="{FF2B5EF4-FFF2-40B4-BE49-F238E27FC236}">
                  <a16:creationId xmlns:a16="http://schemas.microsoft.com/office/drawing/2014/main" id="{261AFBD3-12C1-8B1B-44B3-5A5B06EDBB53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403592" y="3066288"/>
              <a:ext cx="338327" cy="725424"/>
            </a:xfrm>
            <a:prstGeom prst="rect">
              <a:avLst/>
            </a:prstGeom>
          </p:spPr>
        </p:pic>
        <p:pic>
          <p:nvPicPr>
            <p:cNvPr id="98" name="object 37">
              <a:extLst>
                <a:ext uri="{FF2B5EF4-FFF2-40B4-BE49-F238E27FC236}">
                  <a16:creationId xmlns:a16="http://schemas.microsoft.com/office/drawing/2014/main" id="{F26A6B54-EA8F-C973-D13D-43E82A03A1A0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450931" y="3090425"/>
              <a:ext cx="245097" cy="631596"/>
            </a:xfrm>
            <a:prstGeom prst="rect">
              <a:avLst/>
            </a:prstGeom>
          </p:spPr>
        </p:pic>
        <p:sp>
          <p:nvSpPr>
            <p:cNvPr id="99" name="object 38">
              <a:extLst>
                <a:ext uri="{FF2B5EF4-FFF2-40B4-BE49-F238E27FC236}">
                  <a16:creationId xmlns:a16="http://schemas.microsoft.com/office/drawing/2014/main" id="{BCCD9844-615E-680A-973A-3870D1BAC60A}"/>
                </a:ext>
              </a:extLst>
            </p:cNvPr>
            <p:cNvSpPr/>
            <p:nvPr/>
          </p:nvSpPr>
          <p:spPr>
            <a:xfrm>
              <a:off x="7450931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09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sp>
        <p:nvSpPr>
          <p:cNvPr id="102" name="object 19">
            <a:extLst>
              <a:ext uri="{FF2B5EF4-FFF2-40B4-BE49-F238E27FC236}">
                <a16:creationId xmlns:a16="http://schemas.microsoft.com/office/drawing/2014/main" id="{CEFD67B8-2949-9DB5-FEE7-75506CED827A}"/>
              </a:ext>
            </a:extLst>
          </p:cNvPr>
          <p:cNvSpPr txBox="1"/>
          <p:nvPr/>
        </p:nvSpPr>
        <p:spPr>
          <a:xfrm>
            <a:off x="7655977" y="2821125"/>
            <a:ext cx="2716901" cy="1188787"/>
          </a:xfrm>
          <a:prstGeom prst="rect">
            <a:avLst/>
          </a:prstGeom>
          <a:ln w="25400">
            <a:solidFill>
              <a:srgbClr val="1F497D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507365" marR="0" lvl="0" indent="0" algn="ctr" defTabSz="914400" rtl="0" eaLnBrk="1" fontAlgn="auto" latinLnBrk="0" hangingPunct="1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Lo studente contatta</a:t>
            </a:r>
          </a:p>
          <a:p>
            <a:pPr marL="288290" marR="280670" lvl="0" indent="25400" algn="ctr" defTabSz="914400" rtl="0" eaLnBrk="1" fontAlgn="auto" latinLnBrk="0" hangingPunct="1">
              <a:lnSpc>
                <a:spcPts val="1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la Segreteria Didattica per consegnare il documento di attivazione, con le relative</a:t>
            </a:r>
          </a:p>
          <a:p>
            <a:pPr marL="433070" marR="0" lvl="0" indent="0" algn="ctr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coperture assicurative</a:t>
            </a:r>
          </a:p>
        </p:txBody>
      </p:sp>
      <p:grpSp>
        <p:nvGrpSpPr>
          <p:cNvPr id="103" name="object 24">
            <a:extLst>
              <a:ext uri="{FF2B5EF4-FFF2-40B4-BE49-F238E27FC236}">
                <a16:creationId xmlns:a16="http://schemas.microsoft.com/office/drawing/2014/main" id="{6F395209-1012-4EB1-13E2-A1E152118ABE}"/>
              </a:ext>
            </a:extLst>
          </p:cNvPr>
          <p:cNvGrpSpPr/>
          <p:nvPr/>
        </p:nvGrpSpPr>
        <p:grpSpPr>
          <a:xfrm>
            <a:off x="10401553" y="3111078"/>
            <a:ext cx="634365" cy="728980"/>
            <a:chOff x="10094976" y="3063239"/>
            <a:chExt cx="634365" cy="728980"/>
          </a:xfrm>
        </p:grpSpPr>
        <p:pic>
          <p:nvPicPr>
            <p:cNvPr id="104" name="object 25">
              <a:extLst>
                <a:ext uri="{FF2B5EF4-FFF2-40B4-BE49-F238E27FC236}">
                  <a16:creationId xmlns:a16="http://schemas.microsoft.com/office/drawing/2014/main" id="{A3DB6342-78F0-B9D1-096D-8D6B5AD7F928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094976" y="3066287"/>
              <a:ext cx="341375" cy="725424"/>
            </a:xfrm>
            <a:prstGeom prst="rect">
              <a:avLst/>
            </a:prstGeom>
          </p:spPr>
        </p:pic>
        <p:pic>
          <p:nvPicPr>
            <p:cNvPr id="105" name="object 26">
              <a:extLst>
                <a:ext uri="{FF2B5EF4-FFF2-40B4-BE49-F238E27FC236}">
                  <a16:creationId xmlns:a16="http://schemas.microsoft.com/office/drawing/2014/main" id="{BE6D4826-17CA-2E9E-35F9-C23E89202CDA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143218" y="3090425"/>
              <a:ext cx="245097" cy="631596"/>
            </a:xfrm>
            <a:prstGeom prst="rect">
              <a:avLst/>
            </a:prstGeom>
          </p:spPr>
        </p:pic>
        <p:sp>
          <p:nvSpPr>
            <p:cNvPr id="106" name="object 27">
              <a:extLst>
                <a:ext uri="{FF2B5EF4-FFF2-40B4-BE49-F238E27FC236}">
                  <a16:creationId xmlns:a16="http://schemas.microsoft.com/office/drawing/2014/main" id="{1562D9C8-E3C3-298D-9280-BFB3755AD527}"/>
                </a:ext>
              </a:extLst>
            </p:cNvPr>
            <p:cNvSpPr/>
            <p:nvPr/>
          </p:nvSpPr>
          <p:spPr>
            <a:xfrm>
              <a:off x="10143218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09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pic>
          <p:nvPicPr>
            <p:cNvPr id="107" name="object 28">
              <a:extLst>
                <a:ext uri="{FF2B5EF4-FFF2-40B4-BE49-F238E27FC236}">
                  <a16:creationId xmlns:a16="http://schemas.microsoft.com/office/drawing/2014/main" id="{07B41C3F-F76C-060D-EA97-FA5CB4EA28B7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390632" y="3063239"/>
              <a:ext cx="338327" cy="725424"/>
            </a:xfrm>
            <a:prstGeom prst="rect">
              <a:avLst/>
            </a:prstGeom>
          </p:spPr>
        </p:pic>
        <p:pic>
          <p:nvPicPr>
            <p:cNvPr id="108" name="object 29">
              <a:extLst>
                <a:ext uri="{FF2B5EF4-FFF2-40B4-BE49-F238E27FC236}">
                  <a16:creationId xmlns:a16="http://schemas.microsoft.com/office/drawing/2014/main" id="{D1F41983-EBBE-70CC-FA2A-C5EC49FEE9F2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438187" y="3086938"/>
              <a:ext cx="245097" cy="631596"/>
            </a:xfrm>
            <a:prstGeom prst="rect">
              <a:avLst/>
            </a:prstGeom>
          </p:spPr>
        </p:pic>
        <p:sp>
          <p:nvSpPr>
            <p:cNvPr id="109" name="object 30">
              <a:extLst>
                <a:ext uri="{FF2B5EF4-FFF2-40B4-BE49-F238E27FC236}">
                  <a16:creationId xmlns:a16="http://schemas.microsoft.com/office/drawing/2014/main" id="{B192DF89-C3DB-EC70-A6DC-2CBDB58BD210}"/>
                </a:ext>
              </a:extLst>
            </p:cNvPr>
            <p:cNvSpPr/>
            <p:nvPr/>
          </p:nvSpPr>
          <p:spPr>
            <a:xfrm>
              <a:off x="10438187" y="3086938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09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sp>
        <p:nvSpPr>
          <p:cNvPr id="110" name="object 39">
            <a:extLst>
              <a:ext uri="{FF2B5EF4-FFF2-40B4-BE49-F238E27FC236}">
                <a16:creationId xmlns:a16="http://schemas.microsoft.com/office/drawing/2014/main" id="{782BC64F-1079-789F-A9AA-35426F938951}"/>
              </a:ext>
            </a:extLst>
          </p:cNvPr>
          <p:cNvSpPr txBox="1"/>
          <p:nvPr/>
        </p:nvSpPr>
        <p:spPr>
          <a:xfrm>
            <a:off x="11150880" y="2692093"/>
            <a:ext cx="579755" cy="4552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85725" algn="l" defTabSz="914400" rtl="0" eaLnBrk="1" fontAlgn="auto" latinLnBrk="0" hangingPunct="1">
              <a:lnSpc>
                <a:spcPct val="1014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95" normalizeH="0" baseline="0" noProof="0" dirty="0">
                <a:ln>
                  <a:noFill/>
                </a:ln>
                <a:solidFill>
                  <a:srgbClr val="93CDDD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PRIMO </a:t>
            </a:r>
            <a:r>
              <a:rPr kumimoji="0" sz="1400" b="1" i="0" u="none" strike="noStrike" kern="1200" cap="none" spc="-250" normalizeH="0" baseline="0" noProof="0" dirty="0">
                <a:ln>
                  <a:noFill/>
                </a:ln>
                <a:solidFill>
                  <a:srgbClr val="93CDDD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MEETING!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pic>
        <p:nvPicPr>
          <p:cNvPr id="111" name="object 40">
            <a:extLst>
              <a:ext uri="{FF2B5EF4-FFF2-40B4-BE49-F238E27FC236}">
                <a16:creationId xmlns:a16="http://schemas.microsoft.com/office/drawing/2014/main" id="{61DA4E19-7E56-B874-5AF0-4B65E51D9EBF}"/>
              </a:ext>
            </a:extLst>
          </p:cNvPr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1070708" y="3134777"/>
            <a:ext cx="890259" cy="785735"/>
          </a:xfrm>
          <a:prstGeom prst="rect">
            <a:avLst/>
          </a:prstGeom>
        </p:spPr>
      </p:pic>
      <p:sp>
        <p:nvSpPr>
          <p:cNvPr id="114" name="object 22">
            <a:extLst>
              <a:ext uri="{FF2B5EF4-FFF2-40B4-BE49-F238E27FC236}">
                <a16:creationId xmlns:a16="http://schemas.microsoft.com/office/drawing/2014/main" id="{15357BDB-FED1-E27A-1B22-31948E6187C7}"/>
              </a:ext>
            </a:extLst>
          </p:cNvPr>
          <p:cNvSpPr/>
          <p:nvPr/>
        </p:nvSpPr>
        <p:spPr>
          <a:xfrm>
            <a:off x="55289" y="4355839"/>
            <a:ext cx="11849413" cy="561410"/>
          </a:xfrm>
          <a:custGeom>
            <a:avLst/>
            <a:gdLst/>
            <a:ahLst/>
            <a:cxnLst/>
            <a:rect l="l" t="t" r="r" b="b"/>
            <a:pathLst>
              <a:path w="11601450" h="414654">
                <a:moveTo>
                  <a:pt x="11601269" y="0"/>
                </a:moveTo>
                <a:lnTo>
                  <a:pt x="11600712" y="74477"/>
                </a:lnTo>
                <a:lnTo>
                  <a:pt x="11599109" y="144574"/>
                </a:lnTo>
                <a:lnTo>
                  <a:pt x="11596555" y="209122"/>
                </a:lnTo>
                <a:lnTo>
                  <a:pt x="11593149" y="266950"/>
                </a:lnTo>
                <a:lnTo>
                  <a:pt x="11588988" y="316888"/>
                </a:lnTo>
                <a:lnTo>
                  <a:pt x="11584170" y="357766"/>
                </a:lnTo>
                <a:lnTo>
                  <a:pt x="11572951" y="407659"/>
                </a:lnTo>
                <a:lnTo>
                  <a:pt x="11566746" y="414334"/>
                </a:lnTo>
                <a:lnTo>
                  <a:pt x="34522" y="414334"/>
                </a:lnTo>
                <a:lnTo>
                  <a:pt x="17098" y="357766"/>
                </a:lnTo>
                <a:lnTo>
                  <a:pt x="12279" y="316888"/>
                </a:lnTo>
                <a:lnTo>
                  <a:pt x="8119" y="266950"/>
                </a:lnTo>
                <a:lnTo>
                  <a:pt x="4713" y="209122"/>
                </a:lnTo>
                <a:lnTo>
                  <a:pt x="2159" y="144574"/>
                </a:lnTo>
                <a:lnTo>
                  <a:pt x="556" y="74477"/>
                </a:lnTo>
                <a:lnTo>
                  <a:pt x="0" y="0"/>
                </a:lnTo>
              </a:path>
            </a:pathLst>
          </a:custGeom>
          <a:ln w="25400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115" name="object 23">
            <a:extLst>
              <a:ext uri="{FF2B5EF4-FFF2-40B4-BE49-F238E27FC236}">
                <a16:creationId xmlns:a16="http://schemas.microsoft.com/office/drawing/2014/main" id="{EAF93B8C-57AC-11F3-0720-76CD95CCC226}"/>
              </a:ext>
            </a:extLst>
          </p:cNvPr>
          <p:cNvSpPr txBox="1"/>
          <p:nvPr/>
        </p:nvSpPr>
        <p:spPr>
          <a:xfrm>
            <a:off x="5243631" y="5249936"/>
            <a:ext cx="1998394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-25" normalizeH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META’ NOVEMBRE</a:t>
            </a:r>
            <a:endParaRPr kumimoji="0" sz="1600" b="1" i="0" u="none" strike="noStrike" kern="1200" cap="none" spc="-25" normalizeH="0" baseline="0" noProof="0" dirty="0">
              <a:ln>
                <a:noFill/>
              </a:ln>
              <a:solidFill>
                <a:srgbClr val="102C53"/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116" name="object 41">
            <a:extLst>
              <a:ext uri="{FF2B5EF4-FFF2-40B4-BE49-F238E27FC236}">
                <a16:creationId xmlns:a16="http://schemas.microsoft.com/office/drawing/2014/main" id="{AF2B1770-5522-1D5B-D55D-DCB433B2466B}"/>
              </a:ext>
            </a:extLst>
          </p:cNvPr>
          <p:cNvSpPr txBox="1"/>
          <p:nvPr/>
        </p:nvSpPr>
        <p:spPr>
          <a:xfrm>
            <a:off x="300193" y="1726512"/>
            <a:ext cx="7126605" cy="244939"/>
          </a:xfrm>
          <a:prstGeom prst="rect">
            <a:avLst/>
          </a:prstGeom>
          <a:ln w="15875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Studenti che hanno richiesto nel forms l’inizio del PW durante il </a:t>
            </a:r>
            <a:r>
              <a:rPr kumimoji="0" sz="13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primo</a:t>
            </a:r>
            <a:r>
              <a:rPr kumimoji="0" sz="1300" b="1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 </a:t>
            </a:r>
            <a:r>
              <a:rPr kumimoji="0" sz="13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semestre</a:t>
            </a:r>
          </a:p>
        </p:txBody>
      </p:sp>
    </p:spTree>
    <p:extLst>
      <p:ext uri="{BB962C8B-B14F-4D97-AF65-F5344CB8AC3E}">
        <p14:creationId xmlns:p14="http://schemas.microsoft.com/office/powerpoint/2010/main" val="3544217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6BE7C-F54B-D712-CDA3-60644B40E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9E85D3-A535-BEFD-2241-4D1BA73F6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it-IT" dirty="0"/>
              <a:t>Il</a:t>
            </a:r>
            <a:r>
              <a:rPr lang="it-IT" spc="-55" dirty="0"/>
              <a:t> </a:t>
            </a:r>
            <a:r>
              <a:rPr lang="it-IT" dirty="0"/>
              <a:t>processo</a:t>
            </a:r>
            <a:r>
              <a:rPr lang="it-IT" spc="-50" dirty="0"/>
              <a:t> </a:t>
            </a:r>
            <a:r>
              <a:rPr lang="it-IT" dirty="0"/>
              <a:t>«lato</a:t>
            </a:r>
            <a:r>
              <a:rPr lang="it-IT" spc="-45" dirty="0"/>
              <a:t> </a:t>
            </a:r>
            <a:r>
              <a:rPr lang="it-IT" dirty="0"/>
              <a:t>studente»:</a:t>
            </a:r>
            <a:r>
              <a:rPr lang="it-IT" spc="-50" dirty="0"/>
              <a:t> </a:t>
            </a:r>
            <a:r>
              <a:rPr lang="it-IT" dirty="0"/>
              <a:t>avvio</a:t>
            </a:r>
            <a:r>
              <a:rPr lang="it-IT" spc="-50" dirty="0"/>
              <a:t> </a:t>
            </a:r>
            <a:r>
              <a:rPr lang="it-IT" dirty="0"/>
              <a:t>del</a:t>
            </a:r>
            <a:r>
              <a:rPr lang="it-IT" spc="-50" dirty="0"/>
              <a:t> </a:t>
            </a:r>
            <a:r>
              <a:rPr lang="it-IT" spc="-25" dirty="0"/>
              <a:t>PW</a:t>
            </a:r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08D77E1-73F7-79D5-42DE-EBD6EAF4C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1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POLITECNICO DI MILANO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8E7CC9F-F07B-A7EB-7D8D-F36D1B384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Scuola dell'Ingegneria Industriale e dell'Informazione​</a:t>
            </a:r>
            <a:endParaRPr kumimoji="0" lang="it-IT" sz="700" b="0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7927046-9F1A-E98D-A2B8-A8B94E1AE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b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135EEA2-8D42-4D46-95A6-66E65FDC5EB1}" type="slidenum">
              <a:rPr kumimoji="0" lang="it-IT" sz="700" b="0" i="0" u="none" strike="noStrike" kern="1200" cap="none" spc="50" normalizeH="0" baseline="0" noProof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700" b="0" i="0" u="none" strike="noStrike" kern="1200" cap="none" spc="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26" name="object 4">
            <a:extLst>
              <a:ext uri="{FF2B5EF4-FFF2-40B4-BE49-F238E27FC236}">
                <a16:creationId xmlns:a16="http://schemas.microsoft.com/office/drawing/2014/main" id="{768F0D4E-4341-7494-3A2A-F237851F0B3F}"/>
              </a:ext>
            </a:extLst>
          </p:cNvPr>
          <p:cNvSpPr txBox="1"/>
          <p:nvPr/>
        </p:nvSpPr>
        <p:spPr>
          <a:xfrm>
            <a:off x="1330638" y="2468023"/>
            <a:ext cx="1259916" cy="2043508"/>
          </a:xfrm>
          <a:prstGeom prst="rect">
            <a:avLst/>
          </a:prstGeom>
          <a:ln w="25400">
            <a:solidFill>
              <a:srgbClr val="1F497D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106045" marR="100330" lvl="0" indent="0" algn="ctr" defTabSz="914400" rtl="0" eaLnBrk="1" fontAlgn="auto" latinLnBrk="0" hangingPunct="1">
              <a:lnSpc>
                <a:spcPct val="100200"/>
              </a:lnSpc>
              <a:spcBef>
                <a:spcPts val="3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Trebuchet MS"/>
              </a:rPr>
              <a:t>Lo studente riceve dalla Segreteria Didattica conferma del matching con il suo Mentor e con un Tutor accademico</a:t>
            </a:r>
          </a:p>
        </p:txBody>
      </p:sp>
      <p:grpSp>
        <p:nvGrpSpPr>
          <p:cNvPr id="6" name="object 3">
            <a:extLst>
              <a:ext uri="{FF2B5EF4-FFF2-40B4-BE49-F238E27FC236}">
                <a16:creationId xmlns:a16="http://schemas.microsoft.com/office/drawing/2014/main" id="{8346B598-CBF3-676A-9FFA-472021023C38}"/>
              </a:ext>
            </a:extLst>
          </p:cNvPr>
          <p:cNvGrpSpPr/>
          <p:nvPr/>
        </p:nvGrpSpPr>
        <p:grpSpPr>
          <a:xfrm>
            <a:off x="0" y="2846887"/>
            <a:ext cx="1315720" cy="1119505"/>
            <a:chOff x="113981" y="2846759"/>
            <a:chExt cx="1315720" cy="1119505"/>
          </a:xfrm>
        </p:grpSpPr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B18F7BC1-2D33-BB0A-25FF-55D0C38FD12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981" y="2846759"/>
              <a:ext cx="667585" cy="1118930"/>
            </a:xfrm>
            <a:prstGeom prst="rect">
              <a:avLst/>
            </a:prstGeom>
          </p:spPr>
        </p:pic>
        <p:pic>
          <p:nvPicPr>
            <p:cNvPr id="8" name="object 5">
              <a:extLst>
                <a:ext uri="{FF2B5EF4-FFF2-40B4-BE49-F238E27FC236}">
                  <a16:creationId xmlns:a16="http://schemas.microsoft.com/office/drawing/2014/main" id="{F4580FDB-832D-51C5-F980-80E1BE3F3A4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431" y="3066287"/>
              <a:ext cx="338328" cy="725424"/>
            </a:xfrm>
            <a:prstGeom prst="rect">
              <a:avLst/>
            </a:prstGeom>
          </p:spPr>
        </p:pic>
        <p:pic>
          <p:nvPicPr>
            <p:cNvPr id="9" name="object 6">
              <a:extLst>
                <a:ext uri="{FF2B5EF4-FFF2-40B4-BE49-F238E27FC236}">
                  <a16:creationId xmlns:a16="http://schemas.microsoft.com/office/drawing/2014/main" id="{7A4CC255-59A2-1424-75CB-FB7D1FE90BD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6552" y="3090425"/>
              <a:ext cx="245096" cy="631596"/>
            </a:xfrm>
            <a:prstGeom prst="rect">
              <a:avLst/>
            </a:prstGeom>
          </p:spPr>
        </p:pic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D9812618-4B61-F44D-9826-A716E52CC474}"/>
                </a:ext>
              </a:extLst>
            </p:cNvPr>
            <p:cNvSpPr/>
            <p:nvPr/>
          </p:nvSpPr>
          <p:spPr>
            <a:xfrm>
              <a:off x="836552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09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pic>
          <p:nvPicPr>
            <p:cNvPr id="11" name="object 8">
              <a:extLst>
                <a:ext uri="{FF2B5EF4-FFF2-40B4-BE49-F238E27FC236}">
                  <a16:creationId xmlns:a16="http://schemas.microsoft.com/office/drawing/2014/main" id="{BB357A0C-ADDF-C57A-B995-F9A0C17F53C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8136" y="3066287"/>
              <a:ext cx="341375" cy="725424"/>
            </a:xfrm>
            <a:prstGeom prst="rect">
              <a:avLst/>
            </a:prstGeom>
          </p:spPr>
        </p:pic>
        <p:pic>
          <p:nvPicPr>
            <p:cNvPr id="12" name="object 9">
              <a:extLst>
                <a:ext uri="{FF2B5EF4-FFF2-40B4-BE49-F238E27FC236}">
                  <a16:creationId xmlns:a16="http://schemas.microsoft.com/office/drawing/2014/main" id="{A8C2E911-451C-1896-98AE-9AC3F10D808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36634" y="3090425"/>
              <a:ext cx="245096" cy="631596"/>
            </a:xfrm>
            <a:prstGeom prst="rect">
              <a:avLst/>
            </a:prstGeom>
          </p:spPr>
        </p:pic>
        <p:sp>
          <p:nvSpPr>
            <p:cNvPr id="13" name="object 10">
              <a:extLst>
                <a:ext uri="{FF2B5EF4-FFF2-40B4-BE49-F238E27FC236}">
                  <a16:creationId xmlns:a16="http://schemas.microsoft.com/office/drawing/2014/main" id="{7082F527-70B5-23E3-7290-BF88A846F334}"/>
                </a:ext>
              </a:extLst>
            </p:cNvPr>
            <p:cNvSpPr/>
            <p:nvPr/>
          </p:nvSpPr>
          <p:spPr>
            <a:xfrm>
              <a:off x="1136634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09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grpSp>
        <p:nvGrpSpPr>
          <p:cNvPr id="14" name="object 12">
            <a:extLst>
              <a:ext uri="{FF2B5EF4-FFF2-40B4-BE49-F238E27FC236}">
                <a16:creationId xmlns:a16="http://schemas.microsoft.com/office/drawing/2014/main" id="{12BD1DBA-23C5-C5E9-6D5B-D3C4C43DC4A1}"/>
              </a:ext>
            </a:extLst>
          </p:cNvPr>
          <p:cNvGrpSpPr/>
          <p:nvPr/>
        </p:nvGrpSpPr>
        <p:grpSpPr>
          <a:xfrm>
            <a:off x="2634654" y="3092114"/>
            <a:ext cx="640080" cy="725805"/>
            <a:chOff x="2868167" y="3066288"/>
            <a:chExt cx="640080" cy="725805"/>
          </a:xfrm>
        </p:grpSpPr>
        <p:pic>
          <p:nvPicPr>
            <p:cNvPr id="73" name="object 13">
              <a:extLst>
                <a:ext uri="{FF2B5EF4-FFF2-40B4-BE49-F238E27FC236}">
                  <a16:creationId xmlns:a16="http://schemas.microsoft.com/office/drawing/2014/main" id="{9E0D3CE5-559F-CF12-3707-D2B25BAC9F42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68167" y="3066288"/>
              <a:ext cx="341375" cy="725424"/>
            </a:xfrm>
            <a:prstGeom prst="rect">
              <a:avLst/>
            </a:prstGeom>
          </p:spPr>
        </p:pic>
        <p:pic>
          <p:nvPicPr>
            <p:cNvPr id="74" name="object 14">
              <a:extLst>
                <a:ext uri="{FF2B5EF4-FFF2-40B4-BE49-F238E27FC236}">
                  <a16:creationId xmlns:a16="http://schemas.microsoft.com/office/drawing/2014/main" id="{876F5387-0B92-6F0D-5CAA-A1C1270F6A89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16717" y="3090425"/>
              <a:ext cx="245097" cy="631596"/>
            </a:xfrm>
            <a:prstGeom prst="rect">
              <a:avLst/>
            </a:prstGeom>
          </p:spPr>
        </p:pic>
        <p:sp>
          <p:nvSpPr>
            <p:cNvPr id="75" name="object 15">
              <a:extLst>
                <a:ext uri="{FF2B5EF4-FFF2-40B4-BE49-F238E27FC236}">
                  <a16:creationId xmlns:a16="http://schemas.microsoft.com/office/drawing/2014/main" id="{CCC90200-65D3-4E1D-16EC-29493B34992D}"/>
                </a:ext>
              </a:extLst>
            </p:cNvPr>
            <p:cNvSpPr/>
            <p:nvPr/>
          </p:nvSpPr>
          <p:spPr>
            <a:xfrm>
              <a:off x="2916717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10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pic>
          <p:nvPicPr>
            <p:cNvPr id="76" name="object 16">
              <a:extLst>
                <a:ext uri="{FF2B5EF4-FFF2-40B4-BE49-F238E27FC236}">
                  <a16:creationId xmlns:a16="http://schemas.microsoft.com/office/drawing/2014/main" id="{3A5E5442-9520-5D13-D080-36CEB463B5C4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66871" y="3066288"/>
              <a:ext cx="341375" cy="725424"/>
            </a:xfrm>
            <a:prstGeom prst="rect">
              <a:avLst/>
            </a:prstGeom>
          </p:spPr>
        </p:pic>
        <p:pic>
          <p:nvPicPr>
            <p:cNvPr id="77" name="object 17">
              <a:extLst>
                <a:ext uri="{FF2B5EF4-FFF2-40B4-BE49-F238E27FC236}">
                  <a16:creationId xmlns:a16="http://schemas.microsoft.com/office/drawing/2014/main" id="{8EA6EB03-68AB-D26E-A2D8-3F1F74CFD93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16799" y="3090425"/>
              <a:ext cx="245097" cy="631596"/>
            </a:xfrm>
            <a:prstGeom prst="rect">
              <a:avLst/>
            </a:prstGeom>
          </p:spPr>
        </p:pic>
        <p:sp>
          <p:nvSpPr>
            <p:cNvPr id="78" name="object 18">
              <a:extLst>
                <a:ext uri="{FF2B5EF4-FFF2-40B4-BE49-F238E27FC236}">
                  <a16:creationId xmlns:a16="http://schemas.microsoft.com/office/drawing/2014/main" id="{CFC6627B-87B6-6478-1EFD-BEE2F564B450}"/>
                </a:ext>
              </a:extLst>
            </p:cNvPr>
            <p:cNvSpPr/>
            <p:nvPr/>
          </p:nvSpPr>
          <p:spPr>
            <a:xfrm>
              <a:off x="3216799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10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sp>
        <p:nvSpPr>
          <p:cNvPr id="84" name="object 42">
            <a:extLst>
              <a:ext uri="{FF2B5EF4-FFF2-40B4-BE49-F238E27FC236}">
                <a16:creationId xmlns:a16="http://schemas.microsoft.com/office/drawing/2014/main" id="{58DABD74-8F31-C867-A308-D3F4500973B0}"/>
              </a:ext>
            </a:extLst>
          </p:cNvPr>
          <p:cNvSpPr txBox="1"/>
          <p:nvPr/>
        </p:nvSpPr>
        <p:spPr>
          <a:xfrm>
            <a:off x="3322976" y="2743662"/>
            <a:ext cx="1456630" cy="1435201"/>
          </a:xfrm>
          <a:prstGeom prst="rect">
            <a:avLst/>
          </a:prstGeom>
          <a:ln w="25400">
            <a:solidFill>
              <a:srgbClr val="1F497D"/>
            </a:solidFill>
          </a:ln>
        </p:spPr>
        <p:txBody>
          <a:bodyPr vert="horz" wrap="square" lIns="0" tIns="48260" rIns="0" bIns="0" rtlCol="0">
            <a:spAutoFit/>
          </a:bodyPr>
          <a:lstStyle/>
          <a:p>
            <a:pPr marL="100965" marR="92710" lvl="0" indent="0" algn="ctr" defTabSz="914400" rtl="0" eaLnBrk="1" fontAlgn="auto" latinLnBrk="0" hangingPunct="1">
              <a:lnSpc>
                <a:spcPct val="990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Lo studente partecipa ad un incontro ad hoc con il responsabile dei PW per obiettivi e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attese</a:t>
            </a:r>
            <a:endParaRPr kumimoji="0" lang="it-IT" sz="1300" b="0" i="0" u="none" strike="noStrike" kern="1200" cap="none" spc="0" normalizeH="0" baseline="0" noProof="0" dirty="0">
              <a:ln>
                <a:noFill/>
              </a:ln>
              <a:solidFill>
                <a:srgbClr val="102C53"/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grpSp>
        <p:nvGrpSpPr>
          <p:cNvPr id="85" name="object 43">
            <a:extLst>
              <a:ext uri="{FF2B5EF4-FFF2-40B4-BE49-F238E27FC236}">
                <a16:creationId xmlns:a16="http://schemas.microsoft.com/office/drawing/2014/main" id="{119DEA23-4CA0-CCC3-1E90-47DD0B0A6DDA}"/>
              </a:ext>
            </a:extLst>
          </p:cNvPr>
          <p:cNvGrpSpPr/>
          <p:nvPr/>
        </p:nvGrpSpPr>
        <p:grpSpPr>
          <a:xfrm>
            <a:off x="4827848" y="3075584"/>
            <a:ext cx="640080" cy="725805"/>
            <a:chOff x="5108447" y="3066288"/>
            <a:chExt cx="640080" cy="725805"/>
          </a:xfrm>
        </p:grpSpPr>
        <p:pic>
          <p:nvPicPr>
            <p:cNvPr id="86" name="object 44">
              <a:extLst>
                <a:ext uri="{FF2B5EF4-FFF2-40B4-BE49-F238E27FC236}">
                  <a16:creationId xmlns:a16="http://schemas.microsoft.com/office/drawing/2014/main" id="{F1D083C3-D507-E4BB-17DF-714D6E71050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08447" y="3066288"/>
              <a:ext cx="341375" cy="725424"/>
            </a:xfrm>
            <a:prstGeom prst="rect">
              <a:avLst/>
            </a:prstGeom>
          </p:spPr>
        </p:pic>
        <p:pic>
          <p:nvPicPr>
            <p:cNvPr id="87" name="object 45">
              <a:extLst>
                <a:ext uri="{FF2B5EF4-FFF2-40B4-BE49-F238E27FC236}">
                  <a16:creationId xmlns:a16="http://schemas.microsoft.com/office/drawing/2014/main" id="{67D4E0F5-ACCA-1CCE-90FD-C2D98C204302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58190" y="3090425"/>
              <a:ext cx="245097" cy="631596"/>
            </a:xfrm>
            <a:prstGeom prst="rect">
              <a:avLst/>
            </a:prstGeom>
          </p:spPr>
        </p:pic>
        <p:sp>
          <p:nvSpPr>
            <p:cNvPr id="88" name="object 46">
              <a:extLst>
                <a:ext uri="{FF2B5EF4-FFF2-40B4-BE49-F238E27FC236}">
                  <a16:creationId xmlns:a16="http://schemas.microsoft.com/office/drawing/2014/main" id="{EDAB3DE3-A1B9-BD69-24C9-CCDC55D3AF4D}"/>
                </a:ext>
              </a:extLst>
            </p:cNvPr>
            <p:cNvSpPr/>
            <p:nvPr/>
          </p:nvSpPr>
          <p:spPr>
            <a:xfrm>
              <a:off x="5158189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10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pic>
          <p:nvPicPr>
            <p:cNvPr id="89" name="object 47">
              <a:extLst>
                <a:ext uri="{FF2B5EF4-FFF2-40B4-BE49-F238E27FC236}">
                  <a16:creationId xmlns:a16="http://schemas.microsoft.com/office/drawing/2014/main" id="{514E65D9-B145-033B-3469-04D374D35FF2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10199" y="3066288"/>
              <a:ext cx="338327" cy="725424"/>
            </a:xfrm>
            <a:prstGeom prst="rect">
              <a:avLst/>
            </a:prstGeom>
          </p:spPr>
        </p:pic>
        <p:pic>
          <p:nvPicPr>
            <p:cNvPr id="90" name="object 48">
              <a:extLst>
                <a:ext uri="{FF2B5EF4-FFF2-40B4-BE49-F238E27FC236}">
                  <a16:creationId xmlns:a16="http://schemas.microsoft.com/office/drawing/2014/main" id="{33CB602B-6888-2C85-F5B8-E1FE11AE1878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58272" y="3090425"/>
              <a:ext cx="245097" cy="631596"/>
            </a:xfrm>
            <a:prstGeom prst="rect">
              <a:avLst/>
            </a:prstGeom>
          </p:spPr>
        </p:pic>
        <p:sp>
          <p:nvSpPr>
            <p:cNvPr id="91" name="object 49">
              <a:extLst>
                <a:ext uri="{FF2B5EF4-FFF2-40B4-BE49-F238E27FC236}">
                  <a16:creationId xmlns:a16="http://schemas.microsoft.com/office/drawing/2014/main" id="{38D97777-3A12-89E9-16F6-37D53BE3E592}"/>
                </a:ext>
              </a:extLst>
            </p:cNvPr>
            <p:cNvSpPr/>
            <p:nvPr/>
          </p:nvSpPr>
          <p:spPr>
            <a:xfrm>
              <a:off x="5458271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10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sp>
        <p:nvSpPr>
          <p:cNvPr id="92" name="object 31">
            <a:extLst>
              <a:ext uri="{FF2B5EF4-FFF2-40B4-BE49-F238E27FC236}">
                <a16:creationId xmlns:a16="http://schemas.microsoft.com/office/drawing/2014/main" id="{D6A1D7E7-7206-C30C-0361-55FAD90CB02E}"/>
              </a:ext>
            </a:extLst>
          </p:cNvPr>
          <p:cNvSpPr txBox="1"/>
          <p:nvPr/>
        </p:nvSpPr>
        <p:spPr>
          <a:xfrm>
            <a:off x="5529174" y="2705403"/>
            <a:ext cx="1337945" cy="1447191"/>
          </a:xfrm>
          <a:prstGeom prst="rect">
            <a:avLst/>
          </a:prstGeom>
          <a:ln w="25400">
            <a:solidFill>
              <a:srgbClr val="1F497D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94615" marR="86995" lvl="0" indent="0" algn="ctr" defTabSz="914400" rtl="0" eaLnBrk="1" fontAlgn="auto" latinLnBrk="0" hangingPunct="1">
              <a:lnSpc>
                <a:spcPct val="99600"/>
              </a:lnSpc>
              <a:spcBef>
                <a:spcPts val="3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Lo studente contatta il suo Mentor per presentarsi e per definire la data del primo meeting</a:t>
            </a:r>
          </a:p>
        </p:txBody>
      </p:sp>
      <p:grpSp>
        <p:nvGrpSpPr>
          <p:cNvPr id="93" name="object 32">
            <a:extLst>
              <a:ext uri="{FF2B5EF4-FFF2-40B4-BE49-F238E27FC236}">
                <a16:creationId xmlns:a16="http://schemas.microsoft.com/office/drawing/2014/main" id="{AD2FD2D9-76AB-AA51-79C1-A2D3E69E5965}"/>
              </a:ext>
            </a:extLst>
          </p:cNvPr>
          <p:cNvGrpSpPr/>
          <p:nvPr/>
        </p:nvGrpSpPr>
        <p:grpSpPr>
          <a:xfrm>
            <a:off x="6947920" y="3066415"/>
            <a:ext cx="640080" cy="725805"/>
            <a:chOff x="7101840" y="3066288"/>
            <a:chExt cx="640080" cy="725805"/>
          </a:xfrm>
        </p:grpSpPr>
        <p:pic>
          <p:nvPicPr>
            <p:cNvPr id="94" name="object 33">
              <a:extLst>
                <a:ext uri="{FF2B5EF4-FFF2-40B4-BE49-F238E27FC236}">
                  <a16:creationId xmlns:a16="http://schemas.microsoft.com/office/drawing/2014/main" id="{8E3635E1-62A8-CA46-5D5A-7E88F94F9293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101840" y="3066288"/>
              <a:ext cx="341375" cy="725424"/>
            </a:xfrm>
            <a:prstGeom prst="rect">
              <a:avLst/>
            </a:prstGeom>
          </p:spPr>
        </p:pic>
        <p:pic>
          <p:nvPicPr>
            <p:cNvPr id="95" name="object 34">
              <a:extLst>
                <a:ext uri="{FF2B5EF4-FFF2-40B4-BE49-F238E27FC236}">
                  <a16:creationId xmlns:a16="http://schemas.microsoft.com/office/drawing/2014/main" id="{8732DDB7-81E4-4BFE-58BA-EC809175EE84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50849" y="3090425"/>
              <a:ext cx="245096" cy="631596"/>
            </a:xfrm>
            <a:prstGeom prst="rect">
              <a:avLst/>
            </a:prstGeom>
          </p:spPr>
        </p:pic>
        <p:sp>
          <p:nvSpPr>
            <p:cNvPr id="96" name="object 35">
              <a:extLst>
                <a:ext uri="{FF2B5EF4-FFF2-40B4-BE49-F238E27FC236}">
                  <a16:creationId xmlns:a16="http://schemas.microsoft.com/office/drawing/2014/main" id="{D53400B2-3EB6-9BE4-66DF-73184B78CC3C}"/>
                </a:ext>
              </a:extLst>
            </p:cNvPr>
            <p:cNvSpPr/>
            <p:nvPr/>
          </p:nvSpPr>
          <p:spPr>
            <a:xfrm>
              <a:off x="7150849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09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pic>
          <p:nvPicPr>
            <p:cNvPr id="97" name="object 36">
              <a:extLst>
                <a:ext uri="{FF2B5EF4-FFF2-40B4-BE49-F238E27FC236}">
                  <a16:creationId xmlns:a16="http://schemas.microsoft.com/office/drawing/2014/main" id="{40B86457-571F-F78B-C761-1957D6E6603A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403592" y="3066288"/>
              <a:ext cx="338327" cy="725424"/>
            </a:xfrm>
            <a:prstGeom prst="rect">
              <a:avLst/>
            </a:prstGeom>
          </p:spPr>
        </p:pic>
        <p:pic>
          <p:nvPicPr>
            <p:cNvPr id="98" name="object 37">
              <a:extLst>
                <a:ext uri="{FF2B5EF4-FFF2-40B4-BE49-F238E27FC236}">
                  <a16:creationId xmlns:a16="http://schemas.microsoft.com/office/drawing/2014/main" id="{F3E2C990-706B-EB98-FC63-1D6C2531AC84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450931" y="3090425"/>
              <a:ext cx="245097" cy="631596"/>
            </a:xfrm>
            <a:prstGeom prst="rect">
              <a:avLst/>
            </a:prstGeom>
          </p:spPr>
        </p:pic>
        <p:sp>
          <p:nvSpPr>
            <p:cNvPr id="99" name="object 38">
              <a:extLst>
                <a:ext uri="{FF2B5EF4-FFF2-40B4-BE49-F238E27FC236}">
                  <a16:creationId xmlns:a16="http://schemas.microsoft.com/office/drawing/2014/main" id="{21D73100-435E-B156-5D95-2F4AAC72E440}"/>
                </a:ext>
              </a:extLst>
            </p:cNvPr>
            <p:cNvSpPr/>
            <p:nvPr/>
          </p:nvSpPr>
          <p:spPr>
            <a:xfrm>
              <a:off x="7450931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09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sp>
        <p:nvSpPr>
          <p:cNvPr id="102" name="object 19">
            <a:extLst>
              <a:ext uri="{FF2B5EF4-FFF2-40B4-BE49-F238E27FC236}">
                <a16:creationId xmlns:a16="http://schemas.microsoft.com/office/drawing/2014/main" id="{D0373F16-595D-78D2-CDB5-1A49BCDE5430}"/>
              </a:ext>
            </a:extLst>
          </p:cNvPr>
          <p:cNvSpPr txBox="1"/>
          <p:nvPr/>
        </p:nvSpPr>
        <p:spPr>
          <a:xfrm>
            <a:off x="7655977" y="2821125"/>
            <a:ext cx="2716901" cy="1188787"/>
          </a:xfrm>
          <a:prstGeom prst="rect">
            <a:avLst/>
          </a:prstGeom>
          <a:ln w="25400">
            <a:solidFill>
              <a:srgbClr val="1F497D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507365" marR="0" lvl="0" indent="0" algn="ctr" defTabSz="914400" rtl="0" eaLnBrk="1" fontAlgn="auto" latinLnBrk="0" hangingPunct="1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Lo studente contatta</a:t>
            </a:r>
          </a:p>
          <a:p>
            <a:pPr marL="288290" marR="280670" lvl="0" indent="25400" algn="ctr" defTabSz="914400" rtl="0" eaLnBrk="1" fontAlgn="auto" latinLnBrk="0" hangingPunct="1">
              <a:lnSpc>
                <a:spcPts val="1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la Segreteria Didattica per consegnare il documento di attivazione, con le relative</a:t>
            </a:r>
          </a:p>
          <a:p>
            <a:pPr marL="433070" marR="0" lvl="0" indent="0" algn="ctr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coperture assicurative</a:t>
            </a:r>
          </a:p>
        </p:txBody>
      </p:sp>
      <p:grpSp>
        <p:nvGrpSpPr>
          <p:cNvPr id="103" name="object 24">
            <a:extLst>
              <a:ext uri="{FF2B5EF4-FFF2-40B4-BE49-F238E27FC236}">
                <a16:creationId xmlns:a16="http://schemas.microsoft.com/office/drawing/2014/main" id="{EA71B8C2-AD7C-F4D6-EEB0-805F8C029EC9}"/>
              </a:ext>
            </a:extLst>
          </p:cNvPr>
          <p:cNvGrpSpPr/>
          <p:nvPr/>
        </p:nvGrpSpPr>
        <p:grpSpPr>
          <a:xfrm>
            <a:off x="10401553" y="3111078"/>
            <a:ext cx="634365" cy="728980"/>
            <a:chOff x="10094976" y="3063239"/>
            <a:chExt cx="634365" cy="728980"/>
          </a:xfrm>
        </p:grpSpPr>
        <p:pic>
          <p:nvPicPr>
            <p:cNvPr id="104" name="object 25">
              <a:extLst>
                <a:ext uri="{FF2B5EF4-FFF2-40B4-BE49-F238E27FC236}">
                  <a16:creationId xmlns:a16="http://schemas.microsoft.com/office/drawing/2014/main" id="{008BD5EF-C1A3-69B2-E9BA-E675E4C176D8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094976" y="3066287"/>
              <a:ext cx="341375" cy="725424"/>
            </a:xfrm>
            <a:prstGeom prst="rect">
              <a:avLst/>
            </a:prstGeom>
          </p:spPr>
        </p:pic>
        <p:pic>
          <p:nvPicPr>
            <p:cNvPr id="105" name="object 26">
              <a:extLst>
                <a:ext uri="{FF2B5EF4-FFF2-40B4-BE49-F238E27FC236}">
                  <a16:creationId xmlns:a16="http://schemas.microsoft.com/office/drawing/2014/main" id="{94B61A7D-C588-83BE-DC33-921AA23A8DEA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143218" y="3090425"/>
              <a:ext cx="245097" cy="631596"/>
            </a:xfrm>
            <a:prstGeom prst="rect">
              <a:avLst/>
            </a:prstGeom>
          </p:spPr>
        </p:pic>
        <p:sp>
          <p:nvSpPr>
            <p:cNvPr id="106" name="object 27">
              <a:extLst>
                <a:ext uri="{FF2B5EF4-FFF2-40B4-BE49-F238E27FC236}">
                  <a16:creationId xmlns:a16="http://schemas.microsoft.com/office/drawing/2014/main" id="{7DEDD65C-01DC-CBDE-05A4-C268654D0EAC}"/>
                </a:ext>
              </a:extLst>
            </p:cNvPr>
            <p:cNvSpPr/>
            <p:nvPr/>
          </p:nvSpPr>
          <p:spPr>
            <a:xfrm>
              <a:off x="10143218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09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pic>
          <p:nvPicPr>
            <p:cNvPr id="107" name="object 28">
              <a:extLst>
                <a:ext uri="{FF2B5EF4-FFF2-40B4-BE49-F238E27FC236}">
                  <a16:creationId xmlns:a16="http://schemas.microsoft.com/office/drawing/2014/main" id="{CFAB33A5-0B14-92F2-0516-255DD473D9E4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390632" y="3063239"/>
              <a:ext cx="338327" cy="725424"/>
            </a:xfrm>
            <a:prstGeom prst="rect">
              <a:avLst/>
            </a:prstGeom>
          </p:spPr>
        </p:pic>
        <p:pic>
          <p:nvPicPr>
            <p:cNvPr id="108" name="object 29">
              <a:extLst>
                <a:ext uri="{FF2B5EF4-FFF2-40B4-BE49-F238E27FC236}">
                  <a16:creationId xmlns:a16="http://schemas.microsoft.com/office/drawing/2014/main" id="{BCFB7D4E-4F53-BC31-95DB-2BAA7061EA73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438187" y="3086938"/>
              <a:ext cx="245097" cy="631596"/>
            </a:xfrm>
            <a:prstGeom prst="rect">
              <a:avLst/>
            </a:prstGeom>
          </p:spPr>
        </p:pic>
        <p:sp>
          <p:nvSpPr>
            <p:cNvPr id="109" name="object 30">
              <a:extLst>
                <a:ext uri="{FF2B5EF4-FFF2-40B4-BE49-F238E27FC236}">
                  <a16:creationId xmlns:a16="http://schemas.microsoft.com/office/drawing/2014/main" id="{6FB9145B-2D73-8BF7-73C7-B316CBC5FF60}"/>
                </a:ext>
              </a:extLst>
            </p:cNvPr>
            <p:cNvSpPr/>
            <p:nvPr/>
          </p:nvSpPr>
          <p:spPr>
            <a:xfrm>
              <a:off x="10438187" y="3086938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09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sp>
        <p:nvSpPr>
          <p:cNvPr id="110" name="object 39">
            <a:extLst>
              <a:ext uri="{FF2B5EF4-FFF2-40B4-BE49-F238E27FC236}">
                <a16:creationId xmlns:a16="http://schemas.microsoft.com/office/drawing/2014/main" id="{B6CA50F2-2921-4D01-FE61-4D465B8129A4}"/>
              </a:ext>
            </a:extLst>
          </p:cNvPr>
          <p:cNvSpPr txBox="1"/>
          <p:nvPr/>
        </p:nvSpPr>
        <p:spPr>
          <a:xfrm>
            <a:off x="11150880" y="2692093"/>
            <a:ext cx="579755" cy="4552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85725" algn="l" defTabSz="914400" rtl="0" eaLnBrk="1" fontAlgn="auto" latinLnBrk="0" hangingPunct="1">
              <a:lnSpc>
                <a:spcPct val="1014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95" normalizeH="0" baseline="0" noProof="0" dirty="0">
                <a:ln>
                  <a:noFill/>
                </a:ln>
                <a:solidFill>
                  <a:srgbClr val="93CDDD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PRIMO </a:t>
            </a:r>
            <a:r>
              <a:rPr kumimoji="0" sz="1400" b="1" i="0" u="none" strike="noStrike" kern="1200" cap="none" spc="-250" normalizeH="0" baseline="0" noProof="0" dirty="0">
                <a:ln>
                  <a:noFill/>
                </a:ln>
                <a:solidFill>
                  <a:srgbClr val="93CDDD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MEETING!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pic>
        <p:nvPicPr>
          <p:cNvPr id="111" name="object 40">
            <a:extLst>
              <a:ext uri="{FF2B5EF4-FFF2-40B4-BE49-F238E27FC236}">
                <a16:creationId xmlns:a16="http://schemas.microsoft.com/office/drawing/2014/main" id="{F5DD8871-DD93-2B37-CFE8-2F17016137C7}"/>
              </a:ext>
            </a:extLst>
          </p:cNvPr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1070708" y="3134777"/>
            <a:ext cx="890259" cy="785735"/>
          </a:xfrm>
          <a:prstGeom prst="rect">
            <a:avLst/>
          </a:prstGeom>
        </p:spPr>
      </p:pic>
      <p:sp>
        <p:nvSpPr>
          <p:cNvPr id="114" name="object 22">
            <a:extLst>
              <a:ext uri="{FF2B5EF4-FFF2-40B4-BE49-F238E27FC236}">
                <a16:creationId xmlns:a16="http://schemas.microsoft.com/office/drawing/2014/main" id="{FBC18EBE-9CE0-4BB6-CA21-10B93FDDF2F9}"/>
              </a:ext>
            </a:extLst>
          </p:cNvPr>
          <p:cNvSpPr/>
          <p:nvPr/>
        </p:nvSpPr>
        <p:spPr>
          <a:xfrm>
            <a:off x="300194" y="4348576"/>
            <a:ext cx="11660774" cy="414655"/>
          </a:xfrm>
          <a:custGeom>
            <a:avLst/>
            <a:gdLst/>
            <a:ahLst/>
            <a:cxnLst/>
            <a:rect l="l" t="t" r="r" b="b"/>
            <a:pathLst>
              <a:path w="11601450" h="414654">
                <a:moveTo>
                  <a:pt x="11601269" y="0"/>
                </a:moveTo>
                <a:lnTo>
                  <a:pt x="11600712" y="74477"/>
                </a:lnTo>
                <a:lnTo>
                  <a:pt x="11599109" y="144574"/>
                </a:lnTo>
                <a:lnTo>
                  <a:pt x="11596555" y="209122"/>
                </a:lnTo>
                <a:lnTo>
                  <a:pt x="11593149" y="266950"/>
                </a:lnTo>
                <a:lnTo>
                  <a:pt x="11588988" y="316888"/>
                </a:lnTo>
                <a:lnTo>
                  <a:pt x="11584170" y="357766"/>
                </a:lnTo>
                <a:lnTo>
                  <a:pt x="11572951" y="407659"/>
                </a:lnTo>
                <a:lnTo>
                  <a:pt x="11566746" y="414334"/>
                </a:lnTo>
                <a:lnTo>
                  <a:pt x="34522" y="414334"/>
                </a:lnTo>
                <a:lnTo>
                  <a:pt x="17098" y="357766"/>
                </a:lnTo>
                <a:lnTo>
                  <a:pt x="12279" y="316888"/>
                </a:lnTo>
                <a:lnTo>
                  <a:pt x="8119" y="266950"/>
                </a:lnTo>
                <a:lnTo>
                  <a:pt x="4713" y="209122"/>
                </a:lnTo>
                <a:lnTo>
                  <a:pt x="2159" y="144574"/>
                </a:lnTo>
                <a:lnTo>
                  <a:pt x="556" y="74477"/>
                </a:lnTo>
                <a:lnTo>
                  <a:pt x="0" y="0"/>
                </a:lnTo>
              </a:path>
            </a:pathLst>
          </a:custGeom>
          <a:ln w="25400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116" name="object 41">
            <a:extLst>
              <a:ext uri="{FF2B5EF4-FFF2-40B4-BE49-F238E27FC236}">
                <a16:creationId xmlns:a16="http://schemas.microsoft.com/office/drawing/2014/main" id="{74D16A9B-4481-3156-F7DC-1B96370BA035}"/>
              </a:ext>
            </a:extLst>
          </p:cNvPr>
          <p:cNvSpPr txBox="1"/>
          <p:nvPr/>
        </p:nvSpPr>
        <p:spPr>
          <a:xfrm>
            <a:off x="300193" y="1726512"/>
            <a:ext cx="7241915" cy="244939"/>
          </a:xfrm>
          <a:prstGeom prst="rect">
            <a:avLst/>
          </a:prstGeom>
          <a:ln w="15875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Studenti che hanno richiesto nel forms l’inizio del PW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durante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 il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 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secondo</a:t>
            </a:r>
            <a:r>
              <a:rPr kumimoji="0" sz="1300" b="1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 </a:t>
            </a:r>
            <a:r>
              <a:rPr kumimoji="0" sz="13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semestre</a:t>
            </a:r>
          </a:p>
        </p:txBody>
      </p:sp>
      <p:sp>
        <p:nvSpPr>
          <p:cNvPr id="16" name="object 23">
            <a:extLst>
              <a:ext uri="{FF2B5EF4-FFF2-40B4-BE49-F238E27FC236}">
                <a16:creationId xmlns:a16="http://schemas.microsoft.com/office/drawing/2014/main" id="{3E047239-7CC8-D03C-9931-F440AAB21E12}"/>
              </a:ext>
            </a:extLst>
          </p:cNvPr>
          <p:cNvSpPr txBox="1"/>
          <p:nvPr/>
        </p:nvSpPr>
        <p:spPr>
          <a:xfrm>
            <a:off x="5055829" y="5181277"/>
            <a:ext cx="1713462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25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M</a:t>
            </a:r>
            <a:r>
              <a:rPr kumimoji="0" lang="it-IT" sz="1600" b="1" i="0" u="none" strike="noStrike" kern="1200" cap="none" spc="-25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ETA’ FEBBRAIO</a:t>
            </a:r>
            <a:endParaRPr kumimoji="0" sz="1600" b="1" i="0" u="none" strike="noStrike" kern="1200" cap="none" spc="-25" normalizeH="0" baseline="0" noProof="0" dirty="0">
              <a:ln>
                <a:noFill/>
              </a:ln>
              <a:solidFill>
                <a:srgbClr val="102C53"/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0782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100C9-2A12-EDFC-38A2-38A6953CB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8424D5-FF86-3A27-9BB8-8EA7B950E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it-IT" dirty="0"/>
              <a:t>Il</a:t>
            </a:r>
            <a:r>
              <a:rPr lang="it-IT" spc="-55" dirty="0"/>
              <a:t> </a:t>
            </a:r>
            <a:r>
              <a:rPr lang="it-IT" dirty="0"/>
              <a:t>processo</a:t>
            </a:r>
            <a:r>
              <a:rPr lang="it-IT" spc="-50" dirty="0"/>
              <a:t> </a:t>
            </a:r>
            <a:r>
              <a:rPr lang="it-IT" dirty="0"/>
              <a:t>«lato</a:t>
            </a:r>
            <a:r>
              <a:rPr lang="it-IT" spc="-45" dirty="0"/>
              <a:t> </a:t>
            </a:r>
            <a:r>
              <a:rPr lang="it-IT" dirty="0"/>
              <a:t>studente»:</a:t>
            </a:r>
            <a:r>
              <a:rPr lang="it-IT" spc="-50" dirty="0"/>
              <a:t> </a:t>
            </a:r>
            <a:r>
              <a:rPr lang="it-IT" dirty="0"/>
              <a:t>avvio</a:t>
            </a:r>
            <a:r>
              <a:rPr lang="it-IT" spc="-50" dirty="0"/>
              <a:t> </a:t>
            </a:r>
            <a:r>
              <a:rPr lang="it-IT" dirty="0"/>
              <a:t>del</a:t>
            </a:r>
            <a:r>
              <a:rPr lang="it-IT" spc="-50" dirty="0"/>
              <a:t> </a:t>
            </a:r>
            <a:r>
              <a:rPr lang="it-IT" spc="-25" dirty="0"/>
              <a:t>PW</a:t>
            </a:r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776704F-39F1-7959-4324-7D1DF6218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1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POLITECNICO DI MILANO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485FE17-F6A0-5A04-20F9-391BA0E83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Scuola dell'Ingegneria Industriale e dell'Informazione​</a:t>
            </a:r>
            <a:endParaRPr kumimoji="0" lang="it-IT" sz="700" b="0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37340F9-1AF2-6702-46DE-6F3178402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b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135EEA2-8D42-4D46-95A6-66E65FDC5EB1}" type="slidenum">
              <a:rPr kumimoji="0" lang="it-IT" sz="700" b="0" i="0" u="none" strike="noStrike" kern="1200" cap="none" spc="50" normalizeH="0" baseline="0" noProof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it-IT" sz="700" b="0" i="0" u="none" strike="noStrike" kern="1200" cap="none" spc="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grpSp>
        <p:nvGrpSpPr>
          <p:cNvPr id="6" name="object 3">
            <a:extLst>
              <a:ext uri="{FF2B5EF4-FFF2-40B4-BE49-F238E27FC236}">
                <a16:creationId xmlns:a16="http://schemas.microsoft.com/office/drawing/2014/main" id="{D4DE207D-D312-E394-722C-8305BEB8CD90}"/>
              </a:ext>
            </a:extLst>
          </p:cNvPr>
          <p:cNvGrpSpPr/>
          <p:nvPr/>
        </p:nvGrpSpPr>
        <p:grpSpPr>
          <a:xfrm>
            <a:off x="0" y="2846887"/>
            <a:ext cx="1315720" cy="1119505"/>
            <a:chOff x="113981" y="2846759"/>
            <a:chExt cx="1315720" cy="1119505"/>
          </a:xfrm>
        </p:grpSpPr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664ACCC2-DCEA-827C-7F25-B72E469990D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981" y="2846759"/>
              <a:ext cx="667585" cy="1118930"/>
            </a:xfrm>
            <a:prstGeom prst="rect">
              <a:avLst/>
            </a:prstGeom>
          </p:spPr>
        </p:pic>
        <p:pic>
          <p:nvPicPr>
            <p:cNvPr id="8" name="object 5">
              <a:extLst>
                <a:ext uri="{FF2B5EF4-FFF2-40B4-BE49-F238E27FC236}">
                  <a16:creationId xmlns:a16="http://schemas.microsoft.com/office/drawing/2014/main" id="{D1434A7F-6610-F28B-859C-9EB2FB1A962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431" y="3066287"/>
              <a:ext cx="338328" cy="725424"/>
            </a:xfrm>
            <a:prstGeom prst="rect">
              <a:avLst/>
            </a:prstGeom>
          </p:spPr>
        </p:pic>
        <p:pic>
          <p:nvPicPr>
            <p:cNvPr id="9" name="object 6">
              <a:extLst>
                <a:ext uri="{FF2B5EF4-FFF2-40B4-BE49-F238E27FC236}">
                  <a16:creationId xmlns:a16="http://schemas.microsoft.com/office/drawing/2014/main" id="{EC67D5DA-00F3-21C1-C1EF-1FF671BD2CB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6552" y="3090425"/>
              <a:ext cx="245096" cy="631596"/>
            </a:xfrm>
            <a:prstGeom prst="rect">
              <a:avLst/>
            </a:prstGeom>
          </p:spPr>
        </p:pic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0CD35C53-32BD-FA15-3C35-BDBA3E80A214}"/>
                </a:ext>
              </a:extLst>
            </p:cNvPr>
            <p:cNvSpPr/>
            <p:nvPr/>
          </p:nvSpPr>
          <p:spPr>
            <a:xfrm>
              <a:off x="836552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09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pic>
          <p:nvPicPr>
            <p:cNvPr id="11" name="object 8">
              <a:extLst>
                <a:ext uri="{FF2B5EF4-FFF2-40B4-BE49-F238E27FC236}">
                  <a16:creationId xmlns:a16="http://schemas.microsoft.com/office/drawing/2014/main" id="{730744E2-C8E1-C22A-1F10-E74031BD45C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8136" y="3066287"/>
              <a:ext cx="341375" cy="725424"/>
            </a:xfrm>
            <a:prstGeom prst="rect">
              <a:avLst/>
            </a:prstGeom>
          </p:spPr>
        </p:pic>
        <p:pic>
          <p:nvPicPr>
            <p:cNvPr id="12" name="object 9">
              <a:extLst>
                <a:ext uri="{FF2B5EF4-FFF2-40B4-BE49-F238E27FC236}">
                  <a16:creationId xmlns:a16="http://schemas.microsoft.com/office/drawing/2014/main" id="{907B7138-66E3-781F-1516-97DB01E27AC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36634" y="3090425"/>
              <a:ext cx="245096" cy="631596"/>
            </a:xfrm>
            <a:prstGeom prst="rect">
              <a:avLst/>
            </a:prstGeom>
          </p:spPr>
        </p:pic>
        <p:sp>
          <p:nvSpPr>
            <p:cNvPr id="13" name="object 10">
              <a:extLst>
                <a:ext uri="{FF2B5EF4-FFF2-40B4-BE49-F238E27FC236}">
                  <a16:creationId xmlns:a16="http://schemas.microsoft.com/office/drawing/2014/main" id="{DF4DA298-F448-82AE-7294-EE2F63772D7B}"/>
                </a:ext>
              </a:extLst>
            </p:cNvPr>
            <p:cNvSpPr/>
            <p:nvPr/>
          </p:nvSpPr>
          <p:spPr>
            <a:xfrm>
              <a:off x="1136634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09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grpSp>
        <p:nvGrpSpPr>
          <p:cNvPr id="85" name="object 43">
            <a:extLst>
              <a:ext uri="{FF2B5EF4-FFF2-40B4-BE49-F238E27FC236}">
                <a16:creationId xmlns:a16="http://schemas.microsoft.com/office/drawing/2014/main" id="{42D77BF6-D6A2-8A6C-8EF0-7A6680E8CE5A}"/>
              </a:ext>
            </a:extLst>
          </p:cNvPr>
          <p:cNvGrpSpPr/>
          <p:nvPr/>
        </p:nvGrpSpPr>
        <p:grpSpPr>
          <a:xfrm>
            <a:off x="3634620" y="3087672"/>
            <a:ext cx="640080" cy="725805"/>
            <a:chOff x="5108447" y="3066288"/>
            <a:chExt cx="640080" cy="725805"/>
          </a:xfrm>
        </p:grpSpPr>
        <p:pic>
          <p:nvPicPr>
            <p:cNvPr id="86" name="object 44">
              <a:extLst>
                <a:ext uri="{FF2B5EF4-FFF2-40B4-BE49-F238E27FC236}">
                  <a16:creationId xmlns:a16="http://schemas.microsoft.com/office/drawing/2014/main" id="{4C81BE6C-4FFA-0129-D183-D85F4DBF440B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08447" y="3066288"/>
              <a:ext cx="341375" cy="725424"/>
            </a:xfrm>
            <a:prstGeom prst="rect">
              <a:avLst/>
            </a:prstGeom>
          </p:spPr>
        </p:pic>
        <p:pic>
          <p:nvPicPr>
            <p:cNvPr id="87" name="object 45">
              <a:extLst>
                <a:ext uri="{FF2B5EF4-FFF2-40B4-BE49-F238E27FC236}">
                  <a16:creationId xmlns:a16="http://schemas.microsoft.com/office/drawing/2014/main" id="{A25D37D0-F51E-E933-46C0-B5600518D7A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58190" y="3090425"/>
              <a:ext cx="245097" cy="631596"/>
            </a:xfrm>
            <a:prstGeom prst="rect">
              <a:avLst/>
            </a:prstGeom>
          </p:spPr>
        </p:pic>
        <p:sp>
          <p:nvSpPr>
            <p:cNvPr id="88" name="object 46">
              <a:extLst>
                <a:ext uri="{FF2B5EF4-FFF2-40B4-BE49-F238E27FC236}">
                  <a16:creationId xmlns:a16="http://schemas.microsoft.com/office/drawing/2014/main" id="{C945A34A-5616-6B12-FAC6-A065A6C78E67}"/>
                </a:ext>
              </a:extLst>
            </p:cNvPr>
            <p:cNvSpPr/>
            <p:nvPr/>
          </p:nvSpPr>
          <p:spPr>
            <a:xfrm>
              <a:off x="5158189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10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pic>
          <p:nvPicPr>
            <p:cNvPr id="89" name="object 47">
              <a:extLst>
                <a:ext uri="{FF2B5EF4-FFF2-40B4-BE49-F238E27FC236}">
                  <a16:creationId xmlns:a16="http://schemas.microsoft.com/office/drawing/2014/main" id="{6B04C529-7091-B9D8-FBF2-DF2AF1EDEDFA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10199" y="3066288"/>
              <a:ext cx="338327" cy="725424"/>
            </a:xfrm>
            <a:prstGeom prst="rect">
              <a:avLst/>
            </a:prstGeom>
          </p:spPr>
        </p:pic>
        <p:pic>
          <p:nvPicPr>
            <p:cNvPr id="90" name="object 48">
              <a:extLst>
                <a:ext uri="{FF2B5EF4-FFF2-40B4-BE49-F238E27FC236}">
                  <a16:creationId xmlns:a16="http://schemas.microsoft.com/office/drawing/2014/main" id="{CAE2F06A-B4A4-48E1-53BB-CFFDC426CC4A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58272" y="3090425"/>
              <a:ext cx="245097" cy="631596"/>
            </a:xfrm>
            <a:prstGeom prst="rect">
              <a:avLst/>
            </a:prstGeom>
          </p:spPr>
        </p:pic>
        <p:sp>
          <p:nvSpPr>
            <p:cNvPr id="91" name="object 49">
              <a:extLst>
                <a:ext uri="{FF2B5EF4-FFF2-40B4-BE49-F238E27FC236}">
                  <a16:creationId xmlns:a16="http://schemas.microsoft.com/office/drawing/2014/main" id="{B2427A49-AFFE-3BC8-3AD5-909E88FDE6D2}"/>
                </a:ext>
              </a:extLst>
            </p:cNvPr>
            <p:cNvSpPr/>
            <p:nvPr/>
          </p:nvSpPr>
          <p:spPr>
            <a:xfrm>
              <a:off x="5458271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10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grpSp>
        <p:nvGrpSpPr>
          <p:cNvPr id="93" name="object 32">
            <a:extLst>
              <a:ext uri="{FF2B5EF4-FFF2-40B4-BE49-F238E27FC236}">
                <a16:creationId xmlns:a16="http://schemas.microsoft.com/office/drawing/2014/main" id="{83BFCF9F-B746-5B30-1605-072A396E4F0C}"/>
              </a:ext>
            </a:extLst>
          </p:cNvPr>
          <p:cNvGrpSpPr/>
          <p:nvPr/>
        </p:nvGrpSpPr>
        <p:grpSpPr>
          <a:xfrm>
            <a:off x="6589567" y="3066415"/>
            <a:ext cx="640080" cy="725805"/>
            <a:chOff x="7101840" y="3066288"/>
            <a:chExt cx="640080" cy="725805"/>
          </a:xfrm>
        </p:grpSpPr>
        <p:pic>
          <p:nvPicPr>
            <p:cNvPr id="94" name="object 33">
              <a:extLst>
                <a:ext uri="{FF2B5EF4-FFF2-40B4-BE49-F238E27FC236}">
                  <a16:creationId xmlns:a16="http://schemas.microsoft.com/office/drawing/2014/main" id="{3C7A7DAA-07CA-A8EF-4D78-F315D3890674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01840" y="3066288"/>
              <a:ext cx="341375" cy="725424"/>
            </a:xfrm>
            <a:prstGeom prst="rect">
              <a:avLst/>
            </a:prstGeom>
          </p:spPr>
        </p:pic>
        <p:pic>
          <p:nvPicPr>
            <p:cNvPr id="95" name="object 34">
              <a:extLst>
                <a:ext uri="{FF2B5EF4-FFF2-40B4-BE49-F238E27FC236}">
                  <a16:creationId xmlns:a16="http://schemas.microsoft.com/office/drawing/2014/main" id="{9253EB52-6724-E142-0E69-A4501E913BB4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50849" y="3090425"/>
              <a:ext cx="245096" cy="631596"/>
            </a:xfrm>
            <a:prstGeom prst="rect">
              <a:avLst/>
            </a:prstGeom>
          </p:spPr>
        </p:pic>
        <p:sp>
          <p:nvSpPr>
            <p:cNvPr id="96" name="object 35">
              <a:extLst>
                <a:ext uri="{FF2B5EF4-FFF2-40B4-BE49-F238E27FC236}">
                  <a16:creationId xmlns:a16="http://schemas.microsoft.com/office/drawing/2014/main" id="{1095DFAD-119E-5739-CB7D-08982784CDE1}"/>
                </a:ext>
              </a:extLst>
            </p:cNvPr>
            <p:cNvSpPr/>
            <p:nvPr/>
          </p:nvSpPr>
          <p:spPr>
            <a:xfrm>
              <a:off x="7150849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09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pic>
          <p:nvPicPr>
            <p:cNvPr id="97" name="object 36">
              <a:extLst>
                <a:ext uri="{FF2B5EF4-FFF2-40B4-BE49-F238E27FC236}">
                  <a16:creationId xmlns:a16="http://schemas.microsoft.com/office/drawing/2014/main" id="{8471B1FC-00C2-22EA-7A9B-0E6575E3245B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403592" y="3066288"/>
              <a:ext cx="338327" cy="725424"/>
            </a:xfrm>
            <a:prstGeom prst="rect">
              <a:avLst/>
            </a:prstGeom>
          </p:spPr>
        </p:pic>
        <p:pic>
          <p:nvPicPr>
            <p:cNvPr id="98" name="object 37">
              <a:extLst>
                <a:ext uri="{FF2B5EF4-FFF2-40B4-BE49-F238E27FC236}">
                  <a16:creationId xmlns:a16="http://schemas.microsoft.com/office/drawing/2014/main" id="{9EE22F96-A7A9-CB95-773E-0F470FDD6282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450931" y="3090425"/>
              <a:ext cx="245097" cy="631596"/>
            </a:xfrm>
            <a:prstGeom prst="rect">
              <a:avLst/>
            </a:prstGeom>
          </p:spPr>
        </p:pic>
        <p:sp>
          <p:nvSpPr>
            <p:cNvPr id="99" name="object 38">
              <a:extLst>
                <a:ext uri="{FF2B5EF4-FFF2-40B4-BE49-F238E27FC236}">
                  <a16:creationId xmlns:a16="http://schemas.microsoft.com/office/drawing/2014/main" id="{C967FF7C-E3F8-A021-BA52-0B0B37734C0A}"/>
                </a:ext>
              </a:extLst>
            </p:cNvPr>
            <p:cNvSpPr/>
            <p:nvPr/>
          </p:nvSpPr>
          <p:spPr>
            <a:xfrm>
              <a:off x="7450931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09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grpSp>
        <p:nvGrpSpPr>
          <p:cNvPr id="103" name="object 24">
            <a:extLst>
              <a:ext uri="{FF2B5EF4-FFF2-40B4-BE49-F238E27FC236}">
                <a16:creationId xmlns:a16="http://schemas.microsoft.com/office/drawing/2014/main" id="{D9C9C60F-BEF9-D83B-37E4-CB36361DBA83}"/>
              </a:ext>
            </a:extLst>
          </p:cNvPr>
          <p:cNvGrpSpPr/>
          <p:nvPr/>
        </p:nvGrpSpPr>
        <p:grpSpPr>
          <a:xfrm>
            <a:off x="10401553" y="3111078"/>
            <a:ext cx="634365" cy="728980"/>
            <a:chOff x="10094976" y="3063239"/>
            <a:chExt cx="634365" cy="728980"/>
          </a:xfrm>
        </p:grpSpPr>
        <p:pic>
          <p:nvPicPr>
            <p:cNvPr id="104" name="object 25">
              <a:extLst>
                <a:ext uri="{FF2B5EF4-FFF2-40B4-BE49-F238E27FC236}">
                  <a16:creationId xmlns:a16="http://schemas.microsoft.com/office/drawing/2014/main" id="{DC5C378E-4DFA-B007-3876-CFEF2B9B3B49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094976" y="3066287"/>
              <a:ext cx="341375" cy="725424"/>
            </a:xfrm>
            <a:prstGeom prst="rect">
              <a:avLst/>
            </a:prstGeom>
          </p:spPr>
        </p:pic>
        <p:pic>
          <p:nvPicPr>
            <p:cNvPr id="105" name="object 26">
              <a:extLst>
                <a:ext uri="{FF2B5EF4-FFF2-40B4-BE49-F238E27FC236}">
                  <a16:creationId xmlns:a16="http://schemas.microsoft.com/office/drawing/2014/main" id="{5F439E8A-C35C-B124-F8F3-5FBD11230DFF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143218" y="3090425"/>
              <a:ext cx="245097" cy="631596"/>
            </a:xfrm>
            <a:prstGeom prst="rect">
              <a:avLst/>
            </a:prstGeom>
          </p:spPr>
        </p:pic>
        <p:sp>
          <p:nvSpPr>
            <p:cNvPr id="106" name="object 27">
              <a:extLst>
                <a:ext uri="{FF2B5EF4-FFF2-40B4-BE49-F238E27FC236}">
                  <a16:creationId xmlns:a16="http://schemas.microsoft.com/office/drawing/2014/main" id="{38CE039B-7482-EB43-9E99-5D9C8FCCD126}"/>
                </a:ext>
              </a:extLst>
            </p:cNvPr>
            <p:cNvSpPr/>
            <p:nvPr/>
          </p:nvSpPr>
          <p:spPr>
            <a:xfrm>
              <a:off x="10143218" y="3090425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09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pic>
          <p:nvPicPr>
            <p:cNvPr id="107" name="object 28">
              <a:extLst>
                <a:ext uri="{FF2B5EF4-FFF2-40B4-BE49-F238E27FC236}">
                  <a16:creationId xmlns:a16="http://schemas.microsoft.com/office/drawing/2014/main" id="{AFDE01A6-8B96-2BDA-CC65-A5870D4BA1E0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390632" y="3063239"/>
              <a:ext cx="338327" cy="725424"/>
            </a:xfrm>
            <a:prstGeom prst="rect">
              <a:avLst/>
            </a:prstGeom>
          </p:spPr>
        </p:pic>
        <p:pic>
          <p:nvPicPr>
            <p:cNvPr id="108" name="object 29">
              <a:extLst>
                <a:ext uri="{FF2B5EF4-FFF2-40B4-BE49-F238E27FC236}">
                  <a16:creationId xmlns:a16="http://schemas.microsoft.com/office/drawing/2014/main" id="{F94F1610-93AD-F28B-F238-CCE6DE04A5EE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438187" y="3086938"/>
              <a:ext cx="245097" cy="631596"/>
            </a:xfrm>
            <a:prstGeom prst="rect">
              <a:avLst/>
            </a:prstGeom>
          </p:spPr>
        </p:pic>
        <p:sp>
          <p:nvSpPr>
            <p:cNvPr id="109" name="object 30">
              <a:extLst>
                <a:ext uri="{FF2B5EF4-FFF2-40B4-BE49-F238E27FC236}">
                  <a16:creationId xmlns:a16="http://schemas.microsoft.com/office/drawing/2014/main" id="{EC5A5ACF-A126-3BDE-B8BE-FE9B7CA08804}"/>
                </a:ext>
              </a:extLst>
            </p:cNvPr>
            <p:cNvSpPr/>
            <p:nvPr/>
          </p:nvSpPr>
          <p:spPr>
            <a:xfrm>
              <a:off x="10438187" y="3086938"/>
              <a:ext cx="245110" cy="631825"/>
            </a:xfrm>
            <a:custGeom>
              <a:avLst/>
              <a:gdLst/>
              <a:ahLst/>
              <a:cxnLst/>
              <a:rect l="l" t="t" r="r" b="b"/>
              <a:pathLst>
                <a:path w="245109" h="631825">
                  <a:moveTo>
                    <a:pt x="0" y="0"/>
                  </a:moveTo>
                  <a:lnTo>
                    <a:pt x="122548" y="0"/>
                  </a:lnTo>
                  <a:lnTo>
                    <a:pt x="245097" y="315798"/>
                  </a:lnTo>
                  <a:lnTo>
                    <a:pt x="122548" y="631596"/>
                  </a:lnTo>
                  <a:lnTo>
                    <a:pt x="0" y="631596"/>
                  </a:lnTo>
                  <a:lnTo>
                    <a:pt x="122548" y="3157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sp>
        <p:nvSpPr>
          <p:cNvPr id="16" name="object 4">
            <a:extLst>
              <a:ext uri="{FF2B5EF4-FFF2-40B4-BE49-F238E27FC236}">
                <a16:creationId xmlns:a16="http://schemas.microsoft.com/office/drawing/2014/main" id="{7E3264D3-5C5A-E3D2-56C9-2DBCDC9AEA14}"/>
              </a:ext>
            </a:extLst>
          </p:cNvPr>
          <p:cNvSpPr txBox="1"/>
          <p:nvPr/>
        </p:nvSpPr>
        <p:spPr>
          <a:xfrm>
            <a:off x="1445587" y="2678375"/>
            <a:ext cx="1877252" cy="1445909"/>
          </a:xfrm>
          <a:prstGeom prst="rect">
            <a:avLst/>
          </a:prstGeom>
          <a:ln w="25400">
            <a:solidFill>
              <a:srgbClr val="1F497D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02235" marR="94615" lvl="0" indent="0" algn="ctr" defTabSz="914400" rtl="0" eaLnBrk="1" fontAlgn="auto" latinLnBrk="0" hangingPunct="1">
              <a:lnSpc>
                <a:spcPct val="100000"/>
              </a:lnSpc>
              <a:spcBef>
                <a:spcPts val="3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Lo studente fissa con il Mentor incontri di </a:t>
            </a:r>
            <a:r>
              <a:rPr kumimoji="0" sz="1300" b="1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supervisione periodica del task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che nel frattempo sviluppa autonomamente</a:t>
            </a:r>
          </a:p>
        </p:txBody>
      </p:sp>
      <p:sp>
        <p:nvSpPr>
          <p:cNvPr id="17" name="object 42">
            <a:extLst>
              <a:ext uri="{FF2B5EF4-FFF2-40B4-BE49-F238E27FC236}">
                <a16:creationId xmlns:a16="http://schemas.microsoft.com/office/drawing/2014/main" id="{F9EA9016-401F-8261-44DD-AF7C1308EB95}"/>
              </a:ext>
            </a:extLst>
          </p:cNvPr>
          <p:cNvSpPr txBox="1"/>
          <p:nvPr/>
        </p:nvSpPr>
        <p:spPr>
          <a:xfrm>
            <a:off x="4525198" y="2841927"/>
            <a:ext cx="1716365" cy="1247777"/>
          </a:xfrm>
          <a:prstGeom prst="rect">
            <a:avLst/>
          </a:prstGeom>
          <a:ln w="25400">
            <a:solidFill>
              <a:srgbClr val="1F497D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140970" marR="132715" lvl="0" indent="-1270" algn="ctr" defTabSz="914400" rtl="0" eaLnBrk="1" fontAlgn="auto" latinLnBrk="0" hangingPunct="1">
              <a:lnSpc>
                <a:spcPct val="99600"/>
              </a:lnSpc>
              <a:spcBef>
                <a:spcPts val="3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Lo studente viene supportato dal Tutor Academico </a:t>
            </a:r>
            <a:r>
              <a:rPr kumimoji="0" sz="1300" b="1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nella stesura del progetto e della tesina finale</a:t>
            </a:r>
          </a:p>
        </p:txBody>
      </p:sp>
      <p:sp>
        <p:nvSpPr>
          <p:cNvPr id="18" name="object 25">
            <a:extLst>
              <a:ext uri="{FF2B5EF4-FFF2-40B4-BE49-F238E27FC236}">
                <a16:creationId xmlns:a16="http://schemas.microsoft.com/office/drawing/2014/main" id="{5FDCB704-80BE-C01F-1135-0EA98ECD624F}"/>
              </a:ext>
            </a:extLst>
          </p:cNvPr>
          <p:cNvSpPr txBox="1"/>
          <p:nvPr/>
        </p:nvSpPr>
        <p:spPr>
          <a:xfrm>
            <a:off x="7351229" y="2656972"/>
            <a:ext cx="2704350" cy="1646605"/>
          </a:xfrm>
          <a:prstGeom prst="rect">
            <a:avLst/>
          </a:prstGeom>
          <a:ln w="25400">
            <a:solidFill>
              <a:srgbClr val="1F497D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95250" marR="86995" lvl="0" indent="-635" algn="ctr" defTabSz="914400" rtl="0" eaLnBrk="1" fontAlgn="auto" latinLnBrk="0" hangingPunct="1">
              <a:lnSpc>
                <a:spcPct val="997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Il Mentor e lo studente possono concordare un </a:t>
            </a:r>
            <a:r>
              <a:rPr kumimoji="0" sz="1300" b="1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prolungamento del mentoring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 per completare lo sviluppo del tema oppure una </a:t>
            </a:r>
            <a:r>
              <a:rPr kumimoji="0" sz="1300" b="1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chiusura anticipata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, se il tema è stato sviluppato in un tempo inferiore al previsto (</a:t>
            </a:r>
            <a:r>
              <a:rPr kumimoji="0" sz="1300" b="1" i="1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AZIONE OPZIONALE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)</a:t>
            </a:r>
          </a:p>
        </p:txBody>
      </p:sp>
      <p:pic>
        <p:nvPicPr>
          <p:cNvPr id="19" name="object 53">
            <a:extLst>
              <a:ext uri="{FF2B5EF4-FFF2-40B4-BE49-F238E27FC236}">
                <a16:creationId xmlns:a16="http://schemas.microsoft.com/office/drawing/2014/main" id="{393B44F6-F3F2-902A-7CF3-824C8D1732B2}"/>
              </a:ext>
            </a:extLst>
          </p:cNvPr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989861" y="2979044"/>
            <a:ext cx="1077287" cy="942679"/>
          </a:xfrm>
          <a:prstGeom prst="rect">
            <a:avLst/>
          </a:prstGeom>
        </p:spPr>
      </p:pic>
      <p:grpSp>
        <p:nvGrpSpPr>
          <p:cNvPr id="20" name="object 26">
            <a:extLst>
              <a:ext uri="{FF2B5EF4-FFF2-40B4-BE49-F238E27FC236}">
                <a16:creationId xmlns:a16="http://schemas.microsoft.com/office/drawing/2014/main" id="{18CF68F1-087E-A250-85B0-26B5E0D7A7B0}"/>
              </a:ext>
            </a:extLst>
          </p:cNvPr>
          <p:cNvGrpSpPr/>
          <p:nvPr/>
        </p:nvGrpSpPr>
        <p:grpSpPr>
          <a:xfrm>
            <a:off x="224819" y="4330778"/>
            <a:ext cx="11841854" cy="411213"/>
            <a:chOff x="224819" y="4330778"/>
            <a:chExt cx="11841854" cy="411213"/>
          </a:xfrm>
        </p:grpSpPr>
        <p:sp>
          <p:nvSpPr>
            <p:cNvPr id="22" name="object 28">
              <a:extLst>
                <a:ext uri="{FF2B5EF4-FFF2-40B4-BE49-F238E27FC236}">
                  <a16:creationId xmlns:a16="http://schemas.microsoft.com/office/drawing/2014/main" id="{955664DE-1437-81E6-FF5F-FF56096DF207}"/>
                </a:ext>
              </a:extLst>
            </p:cNvPr>
            <p:cNvSpPr/>
            <p:nvPr/>
          </p:nvSpPr>
          <p:spPr>
            <a:xfrm>
              <a:off x="224819" y="4357770"/>
              <a:ext cx="9830759" cy="371126"/>
            </a:xfrm>
            <a:custGeom>
              <a:avLst/>
              <a:gdLst/>
              <a:ahLst/>
              <a:cxnLst/>
              <a:rect l="l" t="t" r="r" b="b"/>
              <a:pathLst>
                <a:path w="9464040" h="414020">
                  <a:moveTo>
                    <a:pt x="9463631" y="0"/>
                  </a:moveTo>
                  <a:lnTo>
                    <a:pt x="9463075" y="74364"/>
                  </a:lnTo>
                  <a:lnTo>
                    <a:pt x="9461474" y="144355"/>
                  </a:lnTo>
                  <a:lnTo>
                    <a:pt x="9458924" y="208805"/>
                  </a:lnTo>
                  <a:lnTo>
                    <a:pt x="9455523" y="266546"/>
                  </a:lnTo>
                  <a:lnTo>
                    <a:pt x="9451368" y="316408"/>
                  </a:lnTo>
                  <a:lnTo>
                    <a:pt x="9446557" y="357224"/>
                  </a:lnTo>
                  <a:lnTo>
                    <a:pt x="9435354" y="407041"/>
                  </a:lnTo>
                  <a:lnTo>
                    <a:pt x="9429157" y="413707"/>
                  </a:lnTo>
                  <a:lnTo>
                    <a:pt x="34474" y="413707"/>
                  </a:lnTo>
                  <a:lnTo>
                    <a:pt x="17074" y="357224"/>
                  </a:lnTo>
                  <a:lnTo>
                    <a:pt x="12262" y="316408"/>
                  </a:lnTo>
                  <a:lnTo>
                    <a:pt x="8107" y="266546"/>
                  </a:lnTo>
                  <a:lnTo>
                    <a:pt x="4706" y="208805"/>
                  </a:lnTo>
                  <a:lnTo>
                    <a:pt x="2156" y="144355"/>
                  </a:lnTo>
                  <a:lnTo>
                    <a:pt x="555" y="74364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sp>
          <p:nvSpPr>
            <p:cNvPr id="24" name="object 30">
              <a:extLst>
                <a:ext uri="{FF2B5EF4-FFF2-40B4-BE49-F238E27FC236}">
                  <a16:creationId xmlns:a16="http://schemas.microsoft.com/office/drawing/2014/main" id="{35E32E2F-0D49-D118-87A8-6B042770E5AD}"/>
                </a:ext>
              </a:extLst>
            </p:cNvPr>
            <p:cNvSpPr/>
            <p:nvPr/>
          </p:nvSpPr>
          <p:spPr>
            <a:xfrm>
              <a:off x="10055578" y="4330778"/>
              <a:ext cx="2011095" cy="411213"/>
            </a:xfrm>
            <a:custGeom>
              <a:avLst/>
              <a:gdLst/>
              <a:ahLst/>
              <a:cxnLst/>
              <a:rect l="l" t="t" r="r" b="b"/>
              <a:pathLst>
                <a:path w="2291079" h="411479">
                  <a:moveTo>
                    <a:pt x="2290713" y="0"/>
                  </a:moveTo>
                  <a:lnTo>
                    <a:pt x="2290017" y="82810"/>
                  </a:lnTo>
                  <a:lnTo>
                    <a:pt x="2288022" y="159940"/>
                  </a:lnTo>
                  <a:lnTo>
                    <a:pt x="2284865" y="229738"/>
                  </a:lnTo>
                  <a:lnTo>
                    <a:pt x="2280684" y="290550"/>
                  </a:lnTo>
                  <a:lnTo>
                    <a:pt x="2275616" y="340724"/>
                  </a:lnTo>
                  <a:lnTo>
                    <a:pt x="2269800" y="378609"/>
                  </a:lnTo>
                  <a:lnTo>
                    <a:pt x="2256472" y="410900"/>
                  </a:lnTo>
                  <a:lnTo>
                    <a:pt x="34241" y="410900"/>
                  </a:lnTo>
                  <a:lnTo>
                    <a:pt x="15096" y="340724"/>
                  </a:lnTo>
                  <a:lnTo>
                    <a:pt x="10028" y="290550"/>
                  </a:lnTo>
                  <a:lnTo>
                    <a:pt x="5847" y="229738"/>
                  </a:lnTo>
                  <a:lnTo>
                    <a:pt x="2690" y="159940"/>
                  </a:lnTo>
                  <a:lnTo>
                    <a:pt x="695" y="82810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37609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sp>
        <p:nvSpPr>
          <p:cNvPr id="27" name="object 23">
            <a:extLst>
              <a:ext uri="{FF2B5EF4-FFF2-40B4-BE49-F238E27FC236}">
                <a16:creationId xmlns:a16="http://schemas.microsoft.com/office/drawing/2014/main" id="{5A41D65C-79F5-9DC1-604A-DACF4F074F0E}"/>
              </a:ext>
            </a:extLst>
          </p:cNvPr>
          <p:cNvSpPr txBox="1"/>
          <p:nvPr/>
        </p:nvSpPr>
        <p:spPr>
          <a:xfrm>
            <a:off x="4094218" y="4996962"/>
            <a:ext cx="1723657" cy="8694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-2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I semestre </a:t>
            </a: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-25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oppure</a:t>
            </a: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II semestre</a:t>
            </a:r>
          </a:p>
        </p:txBody>
      </p:sp>
    </p:spTree>
    <p:extLst>
      <p:ext uri="{BB962C8B-B14F-4D97-AF65-F5344CB8AC3E}">
        <p14:creationId xmlns:p14="http://schemas.microsoft.com/office/powerpoint/2010/main" val="2401517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B1047-88B3-3534-AC34-53985BE42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652331-427C-1951-E493-54CF5F480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it-IT" dirty="0"/>
              <a:t>Azioni</a:t>
            </a:r>
            <a:r>
              <a:rPr lang="it-IT" spc="-50" dirty="0"/>
              <a:t> </a:t>
            </a:r>
            <a:r>
              <a:rPr lang="it-IT" spc="-10" dirty="0"/>
              <a:t>richieste</a:t>
            </a:r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D041C0F-E14E-DB40-BFB9-6838EB6AE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1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POLITECNICO DI MILANO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E27688D-C444-D19E-72A4-CBCBE2346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Scuola dell'Ingegneria Industriale e dell'Informazione​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61231E3-DB8F-E4EA-2340-646DF839D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b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135EEA2-8D42-4D46-95A6-66E65FDC5EB1}" type="slidenum">
              <a:rPr kumimoji="0" lang="it-IT" sz="700" b="0" i="0" u="none" strike="noStrike" kern="1200" cap="none" spc="50" normalizeH="0" baseline="0" noProof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it-IT" sz="700" b="0" i="0" u="none" strike="noStrike" kern="1200" cap="none" spc="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481502-6B3E-4349-B511-6560EC1002E3}"/>
              </a:ext>
            </a:extLst>
          </p:cNvPr>
          <p:cNvSpPr/>
          <p:nvPr/>
        </p:nvSpPr>
        <p:spPr>
          <a:xfrm>
            <a:off x="711200" y="1778000"/>
            <a:ext cx="1320800" cy="736600"/>
          </a:xfrm>
          <a:prstGeom prst="rect">
            <a:avLst/>
          </a:prstGeom>
          <a:solidFill>
            <a:srgbClr val="CEECFE"/>
          </a:solidFill>
          <a:ln w="15875" cap="flat" cmpd="sng" algn="ctr">
            <a:solidFill>
              <a:srgbClr val="102C53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en-US" sz="1100" b="1">
                <a:solidFill>
                  <a:srgbClr val="102C53"/>
                </a:solidFill>
              </a:rPr>
              <a:t>Svolgimento
PW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F746F40F-91D9-6041-BF1E-70E110997F4C}"/>
              </a:ext>
            </a:extLst>
          </p:cNvPr>
          <p:cNvSpPr/>
          <p:nvPr/>
        </p:nvSpPr>
        <p:spPr>
          <a:xfrm>
            <a:off x="2082800" y="2006600"/>
            <a:ext cx="254000" cy="279400"/>
          </a:xfrm>
          <a:prstGeom prst="rightArrow">
            <a:avLst/>
          </a:prstGeom>
          <a:solidFill>
            <a:srgbClr val="102C5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0D4275-9AFA-1045-B744-413DB3BDCA25}"/>
              </a:ext>
            </a:extLst>
          </p:cNvPr>
          <p:cNvSpPr/>
          <p:nvPr/>
        </p:nvSpPr>
        <p:spPr>
          <a:xfrm>
            <a:off x="2387600" y="1778000"/>
            <a:ext cx="1320800" cy="736600"/>
          </a:xfrm>
          <a:prstGeom prst="rect">
            <a:avLst/>
          </a:prstGeom>
          <a:solidFill>
            <a:srgbClr val="CEECFE"/>
          </a:solidFill>
          <a:ln w="15875" cap="flat" cmpd="sng" algn="ctr">
            <a:solidFill>
              <a:srgbClr val="102C53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en-US" sz="1100" b="1">
                <a:solidFill>
                  <a:srgbClr val="102C53"/>
                </a:solidFill>
              </a:rPr>
              <a:t>Conclusione
PW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1B64677E-61A2-C349-87E9-246C62575A2E}"/>
              </a:ext>
            </a:extLst>
          </p:cNvPr>
          <p:cNvSpPr/>
          <p:nvPr/>
        </p:nvSpPr>
        <p:spPr>
          <a:xfrm>
            <a:off x="3759200" y="2006600"/>
            <a:ext cx="254000" cy="279400"/>
          </a:xfrm>
          <a:prstGeom prst="rightArrow">
            <a:avLst/>
          </a:prstGeom>
          <a:solidFill>
            <a:srgbClr val="102C5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336937-69FA-2E45-B5A7-8D9AFB5FFD73}"/>
              </a:ext>
            </a:extLst>
          </p:cNvPr>
          <p:cNvSpPr/>
          <p:nvPr/>
        </p:nvSpPr>
        <p:spPr>
          <a:xfrm>
            <a:off x="4064000" y="1778000"/>
            <a:ext cx="1320800" cy="736600"/>
          </a:xfrm>
          <a:prstGeom prst="rect">
            <a:avLst/>
          </a:prstGeom>
          <a:solidFill>
            <a:srgbClr val="CEECFE"/>
          </a:solidFill>
          <a:ln w="15875" cap="flat" cmpd="sng" algn="ctr">
            <a:solidFill>
              <a:srgbClr val="102C53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en-US" sz="1100" b="1">
                <a:solidFill>
                  <a:srgbClr val="102C53"/>
                </a:solidFill>
              </a:rPr>
              <a:t>Consegna
elaborato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4F30B09F-A60D-9D41-B995-CA3F1530D396}"/>
              </a:ext>
            </a:extLst>
          </p:cNvPr>
          <p:cNvSpPr/>
          <p:nvPr/>
        </p:nvSpPr>
        <p:spPr>
          <a:xfrm>
            <a:off x="5435600" y="2006600"/>
            <a:ext cx="254000" cy="279400"/>
          </a:xfrm>
          <a:prstGeom prst="rightArrow">
            <a:avLst/>
          </a:prstGeom>
          <a:solidFill>
            <a:srgbClr val="102C5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EE2B3A-E607-B147-BC99-887B0958A662}"/>
              </a:ext>
            </a:extLst>
          </p:cNvPr>
          <p:cNvSpPr/>
          <p:nvPr/>
        </p:nvSpPr>
        <p:spPr>
          <a:xfrm>
            <a:off x="5740400" y="1778000"/>
            <a:ext cx="1320800" cy="736600"/>
          </a:xfrm>
          <a:prstGeom prst="rect">
            <a:avLst/>
          </a:prstGeom>
          <a:solidFill>
            <a:srgbClr val="CEECFE"/>
          </a:solidFill>
          <a:ln w="15875" cap="flat" cmpd="sng" algn="ctr">
            <a:solidFill>
              <a:srgbClr val="102C53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en-US" sz="1100" b="1">
                <a:solidFill>
                  <a:srgbClr val="102C53"/>
                </a:solidFill>
              </a:rPr>
              <a:t>Iscrizione
alla laurea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E7A45555-8B85-9842-93C0-84A615D20513}"/>
              </a:ext>
            </a:extLst>
          </p:cNvPr>
          <p:cNvSpPr/>
          <p:nvPr/>
        </p:nvSpPr>
        <p:spPr>
          <a:xfrm>
            <a:off x="7112000" y="2006600"/>
            <a:ext cx="254000" cy="279400"/>
          </a:xfrm>
          <a:prstGeom prst="rightArrow">
            <a:avLst/>
          </a:prstGeom>
          <a:solidFill>
            <a:srgbClr val="102C5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D4BCED-54A2-BE44-936C-F0EC31907A08}"/>
              </a:ext>
            </a:extLst>
          </p:cNvPr>
          <p:cNvSpPr/>
          <p:nvPr/>
        </p:nvSpPr>
        <p:spPr>
          <a:xfrm>
            <a:off x="7416800" y="1778000"/>
            <a:ext cx="1320800" cy="736600"/>
          </a:xfrm>
          <a:prstGeom prst="rect">
            <a:avLst/>
          </a:prstGeom>
          <a:solidFill>
            <a:srgbClr val="CEECFE"/>
          </a:solidFill>
          <a:ln w="15875" cap="flat" cmpd="sng" algn="ctr">
            <a:solidFill>
              <a:srgbClr val="102C53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en-US" sz="1100" b="1">
                <a:solidFill>
                  <a:srgbClr val="102C53"/>
                </a:solidFill>
              </a:rPr>
              <a:t>Presentazione
elaborato</a:t>
            </a: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84A2B7FD-590D-3A4F-8EFB-115B74DEFAB1}"/>
              </a:ext>
            </a:extLst>
          </p:cNvPr>
          <p:cNvSpPr/>
          <p:nvPr/>
        </p:nvSpPr>
        <p:spPr>
          <a:xfrm>
            <a:off x="8788400" y="2006600"/>
            <a:ext cx="254000" cy="279400"/>
          </a:xfrm>
          <a:prstGeom prst="rightArrow">
            <a:avLst/>
          </a:prstGeom>
          <a:solidFill>
            <a:srgbClr val="102C5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FAFE87-0B7E-CD43-8575-7D7F4CC8918E}"/>
              </a:ext>
            </a:extLst>
          </p:cNvPr>
          <p:cNvSpPr/>
          <p:nvPr/>
        </p:nvSpPr>
        <p:spPr>
          <a:xfrm>
            <a:off x="9093200" y="1778000"/>
            <a:ext cx="1320800" cy="736600"/>
          </a:xfrm>
          <a:prstGeom prst="rect">
            <a:avLst/>
          </a:prstGeom>
          <a:solidFill>
            <a:srgbClr val="CEECFE"/>
          </a:solidFill>
          <a:ln w="15875" cap="flat" cmpd="sng" algn="ctr">
            <a:solidFill>
              <a:srgbClr val="102C53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en-US" sz="1100" b="1">
                <a:solidFill>
                  <a:srgbClr val="102C53"/>
                </a:solidFill>
              </a:rPr>
              <a:t>Cerimonia di
proclamazione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2F2F4B-1D8C-A847-B41C-9E96C484F8A8}"/>
              </a:ext>
            </a:extLst>
          </p:cNvPr>
          <p:cNvSpPr/>
          <p:nvPr/>
        </p:nvSpPr>
        <p:spPr>
          <a:xfrm>
            <a:off x="711200" y="2819400"/>
            <a:ext cx="2997200" cy="508000"/>
          </a:xfrm>
          <a:prstGeom prst="rect">
            <a:avLst/>
          </a:prstGeom>
          <a:solidFill>
            <a:srgbClr val="CEECFE"/>
          </a:solidFill>
          <a:ln w="15875" cap="flat" cmpd="sng" algn="ctr">
            <a:solidFill>
              <a:srgbClr val="102C53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en-US" sz="1100" b="1">
                <a:solidFill>
                  <a:srgbClr val="102C53"/>
                </a:solidFill>
              </a:rPr>
              <a:t>Preparazione elaborato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5C334F-79F4-9B46-8397-DA9A610676E9}"/>
              </a:ext>
            </a:extLst>
          </p:cNvPr>
          <p:cNvSpPr/>
          <p:nvPr/>
        </p:nvSpPr>
        <p:spPr>
          <a:xfrm>
            <a:off x="711200" y="3454400"/>
            <a:ext cx="2997200" cy="508000"/>
          </a:xfrm>
          <a:prstGeom prst="rect">
            <a:avLst/>
          </a:prstGeom>
          <a:solidFill>
            <a:srgbClr val="CEECFE"/>
          </a:solidFill>
          <a:ln w="15875" cap="flat" cmpd="sng" algn="ctr">
            <a:solidFill>
              <a:srgbClr val="102C53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en-US" sz="1000" b="1">
                <a:solidFill>
                  <a:srgbClr val="102C53"/>
                </a:solidFill>
              </a:rPr>
              <a:t>Compilazione valutazione finale (survey) da parte dello studente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9D0D21-5490-E445-99CE-FC8EC8034AAA}"/>
              </a:ext>
            </a:extLst>
          </p:cNvPr>
          <p:cNvSpPr/>
          <p:nvPr/>
        </p:nvSpPr>
        <p:spPr>
          <a:xfrm>
            <a:off x="711200" y="4089400"/>
            <a:ext cx="2997200" cy="609600"/>
          </a:xfrm>
          <a:prstGeom prst="rect">
            <a:avLst/>
          </a:prstGeom>
          <a:solidFill>
            <a:srgbClr val="CEECFE"/>
          </a:solidFill>
          <a:ln w="15875" cap="flat" cmpd="sng" algn="ctr">
            <a:solidFill>
              <a:srgbClr val="102C53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en-US" sz="1000" b="1" dirty="0" err="1">
                <a:solidFill>
                  <a:srgbClr val="102C53"/>
                </a:solidFill>
              </a:rPr>
              <a:t>Compilazione</a:t>
            </a:r>
            <a:r>
              <a:rPr lang="en-US" sz="1000" b="1" dirty="0">
                <a:solidFill>
                  <a:srgbClr val="102C53"/>
                </a:solidFill>
              </a:rPr>
              <a:t> </a:t>
            </a:r>
            <a:r>
              <a:rPr lang="en-US" sz="1000" b="1" dirty="0" err="1">
                <a:solidFill>
                  <a:srgbClr val="102C53"/>
                </a:solidFill>
              </a:rPr>
              <a:t>valutazione</a:t>
            </a:r>
            <a:r>
              <a:rPr lang="en-US" sz="1000" b="1" dirty="0">
                <a:solidFill>
                  <a:srgbClr val="102C53"/>
                </a:solidFill>
              </a:rPr>
              <a:t> finale (survey) da </a:t>
            </a:r>
            <a:r>
              <a:rPr lang="en-US" sz="1000" b="1" dirty="0" err="1">
                <a:solidFill>
                  <a:srgbClr val="102C53"/>
                </a:solidFill>
              </a:rPr>
              <a:t>parte</a:t>
            </a:r>
            <a:r>
              <a:rPr lang="en-US" sz="1000" b="1" dirty="0">
                <a:solidFill>
                  <a:srgbClr val="102C53"/>
                </a:solidFill>
              </a:rPr>
              <a:t> del Mentor (</a:t>
            </a:r>
            <a:r>
              <a:rPr lang="en-US" sz="1000" b="1" dirty="0" err="1">
                <a:solidFill>
                  <a:srgbClr val="102C53"/>
                </a:solidFill>
              </a:rPr>
              <a:t>arriva</a:t>
            </a:r>
            <a:r>
              <a:rPr lang="en-US" sz="1000" b="1" dirty="0">
                <a:solidFill>
                  <a:srgbClr val="102C53"/>
                </a:solidFill>
              </a:rPr>
              <a:t> via email!)</a:t>
            </a:r>
          </a:p>
        </p:txBody>
      </p:sp>
      <p:sp>
        <p:nvSpPr>
          <p:cNvPr id="21" name="Down Arrow 20">
            <a:extLst>
              <a:ext uri="{FF2B5EF4-FFF2-40B4-BE49-F238E27FC236}">
                <a16:creationId xmlns:a16="http://schemas.microsoft.com/office/drawing/2014/main" id="{96F025B9-42ED-5244-A833-FE4363F3F6FC}"/>
              </a:ext>
            </a:extLst>
          </p:cNvPr>
          <p:cNvSpPr/>
          <p:nvPr/>
        </p:nvSpPr>
        <p:spPr>
          <a:xfrm>
            <a:off x="4610100" y="2590800"/>
            <a:ext cx="228600" cy="203200"/>
          </a:xfrm>
          <a:prstGeom prst="downArrow">
            <a:avLst/>
          </a:prstGeom>
          <a:solidFill>
            <a:srgbClr val="102C5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DDF120F-4C91-2D4B-AA90-FE9A9946C58F}"/>
              </a:ext>
            </a:extLst>
          </p:cNvPr>
          <p:cNvSpPr/>
          <p:nvPr/>
        </p:nvSpPr>
        <p:spPr>
          <a:xfrm>
            <a:off x="4064000" y="2819400"/>
            <a:ext cx="1320800" cy="812800"/>
          </a:xfrm>
          <a:prstGeom prst="rect">
            <a:avLst/>
          </a:prstGeom>
          <a:solidFill>
            <a:srgbClr val="CEECFE"/>
          </a:solidFill>
          <a:ln w="15875" cap="flat" cmpd="sng" algn="ctr">
            <a:solidFill>
              <a:srgbClr val="102C53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en-US" sz="1000" b="1">
                <a:solidFill>
                  <a:srgbClr val="102C53"/>
                </a:solidFill>
              </a:rPr>
              <a:t>Valutazione da parte del Tutor accademico</a:t>
            </a:r>
          </a:p>
        </p:txBody>
      </p:sp>
    </p:spTree>
    <p:extLst>
      <p:ext uri="{BB962C8B-B14F-4D97-AF65-F5344CB8AC3E}">
        <p14:creationId xmlns:p14="http://schemas.microsoft.com/office/powerpoint/2010/main" val="4064291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2E724-5F62-93BD-7AA9-A554DDB6F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9A25D1-5B06-30F0-EAFD-DD042F184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Esame</a:t>
            </a:r>
            <a:r>
              <a:rPr lang="it-IT" spc="-60" dirty="0"/>
              <a:t> </a:t>
            </a:r>
            <a:r>
              <a:rPr lang="it-IT" dirty="0"/>
              <a:t>finale:</a:t>
            </a:r>
            <a:r>
              <a:rPr lang="it-IT" spc="-55" dirty="0"/>
              <a:t> </a:t>
            </a:r>
            <a:r>
              <a:rPr lang="it-IT" dirty="0"/>
              <a:t>FAC</a:t>
            </a:r>
            <a:r>
              <a:rPr lang="it-IT" spc="-60" dirty="0"/>
              <a:t> </a:t>
            </a:r>
            <a:r>
              <a:rPr lang="it-IT" dirty="0"/>
              <a:t>SIMILE</a:t>
            </a:r>
            <a:r>
              <a:rPr lang="it-IT" spc="-65" dirty="0"/>
              <a:t> </a:t>
            </a:r>
            <a:r>
              <a:rPr lang="it-IT" dirty="0"/>
              <a:t>relazione</a:t>
            </a:r>
            <a:r>
              <a:rPr lang="it-IT" spc="-60" dirty="0"/>
              <a:t> </a:t>
            </a:r>
            <a:r>
              <a:rPr lang="it-IT" dirty="0"/>
              <a:t>finale</a:t>
            </a:r>
            <a:r>
              <a:rPr lang="it-IT" spc="-60" dirty="0"/>
              <a:t> </a:t>
            </a:r>
            <a:r>
              <a:rPr lang="it-IT" dirty="0"/>
              <a:t>(tesina)</a:t>
            </a:r>
            <a:r>
              <a:rPr lang="it-IT" spc="-55" dirty="0"/>
              <a:t> </a:t>
            </a:r>
            <a:r>
              <a:rPr lang="it-IT" dirty="0"/>
              <a:t>per</a:t>
            </a:r>
            <a:r>
              <a:rPr lang="it-IT" spc="-60" dirty="0"/>
              <a:t> </a:t>
            </a:r>
            <a:r>
              <a:rPr lang="it-IT" dirty="0"/>
              <a:t>i</a:t>
            </a:r>
            <a:r>
              <a:rPr lang="it-IT" spc="-60" dirty="0"/>
              <a:t> </a:t>
            </a:r>
            <a:r>
              <a:rPr lang="it-IT" spc="-25" dirty="0"/>
              <a:t>PW</a:t>
            </a:r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B61CE36-C8A6-7E3D-01DB-31F745931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1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POLITECNICO DI MILANO</a:t>
            </a:r>
            <a:endParaRPr kumimoji="0" lang="it-IT" sz="700" b="1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312299E-014D-AF99-EDA9-34F8C7081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Scuola dell'Ingegneria Industriale e dell'Informazione​</a:t>
            </a:r>
            <a:endParaRPr kumimoji="0" lang="it-IT" sz="700" b="0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8033D68-4317-4E60-3AD1-5BDB341EA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35EEA2-8D42-4D46-95A6-66E65FDC5EB1}" type="slidenum">
              <a:rPr kumimoji="0" lang="it-IT" sz="700" b="0" i="0" u="none" strike="noStrike" kern="1200" cap="none" spc="50" normalizeH="0" baseline="0" noProof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it-IT" sz="700" b="0" i="0" u="none" strike="noStrike" kern="1200" cap="none" spc="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ABF78414-E00F-A779-E57E-549F6F5AA0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1648156"/>
            <a:ext cx="10479574" cy="4401771"/>
          </a:xfrm>
        </p:spPr>
        <p:txBody>
          <a:bodyPr/>
          <a:lstStyle/>
          <a:p>
            <a:pPr marL="12700" marR="5080">
              <a:lnSpc>
                <a:spcPct val="100200"/>
              </a:lnSpc>
              <a:spcBef>
                <a:spcPts val="95"/>
              </a:spcBef>
            </a:pPr>
            <a:r>
              <a:rPr lang="it-IT" sz="2000" dirty="0">
                <a:cs typeface="Arial MT"/>
              </a:rPr>
              <a:t>La</a:t>
            </a:r>
            <a:r>
              <a:rPr lang="it-IT" sz="2000" spc="-5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RELAZIONE</a:t>
            </a:r>
            <a:r>
              <a:rPr lang="it-IT" sz="2000" spc="-5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FINALE,</a:t>
            </a:r>
            <a:r>
              <a:rPr lang="it-IT" sz="2000" spc="-55" dirty="0">
                <a:cs typeface="Arial MT"/>
              </a:rPr>
              <a:t> </a:t>
            </a:r>
            <a:r>
              <a:rPr lang="it-IT" sz="2000" u="sng" dirty="0">
                <a:uFill>
                  <a:solidFill>
                    <a:srgbClr val="000000"/>
                  </a:solidFill>
                </a:uFill>
                <a:cs typeface="Arial MT"/>
              </a:rPr>
              <a:t>massimo</a:t>
            </a:r>
            <a:r>
              <a:rPr lang="it-IT" sz="2000" u="sng" spc="-50" dirty="0">
                <a:uFill>
                  <a:solidFill>
                    <a:srgbClr val="000000"/>
                  </a:solidFill>
                </a:uFill>
                <a:cs typeface="Arial MT"/>
              </a:rPr>
              <a:t> </a:t>
            </a:r>
            <a:r>
              <a:rPr lang="it-IT" sz="2000" u="sng" dirty="0">
                <a:uFill>
                  <a:solidFill>
                    <a:srgbClr val="000000"/>
                  </a:solidFill>
                </a:uFill>
                <a:cs typeface="Arial MT"/>
              </a:rPr>
              <a:t>di</a:t>
            </a:r>
            <a:r>
              <a:rPr lang="it-IT" sz="2000" u="sng" spc="-50" dirty="0">
                <a:uFill>
                  <a:solidFill>
                    <a:srgbClr val="000000"/>
                  </a:solidFill>
                </a:uFill>
                <a:cs typeface="Arial MT"/>
              </a:rPr>
              <a:t> </a:t>
            </a:r>
            <a:r>
              <a:rPr lang="it-IT" sz="2000" u="sng" dirty="0">
                <a:uFill>
                  <a:solidFill>
                    <a:srgbClr val="000000"/>
                  </a:solidFill>
                </a:uFill>
                <a:cs typeface="Arial MT"/>
              </a:rPr>
              <a:t>30</a:t>
            </a:r>
            <a:r>
              <a:rPr lang="it-IT" sz="2000" u="sng" spc="-50" dirty="0">
                <a:uFill>
                  <a:solidFill>
                    <a:srgbClr val="000000"/>
                  </a:solidFill>
                </a:uFill>
                <a:cs typeface="Arial MT"/>
              </a:rPr>
              <a:t> </a:t>
            </a:r>
            <a:r>
              <a:rPr lang="it-IT" sz="2000" u="sng" dirty="0">
                <a:uFill>
                  <a:solidFill>
                    <a:srgbClr val="000000"/>
                  </a:solidFill>
                </a:uFill>
                <a:cs typeface="Arial MT"/>
              </a:rPr>
              <a:t>pagine</a:t>
            </a:r>
            <a:r>
              <a:rPr lang="it-IT" sz="2000" u="sng" spc="-50" dirty="0">
                <a:uFill>
                  <a:solidFill>
                    <a:srgbClr val="000000"/>
                  </a:solidFill>
                </a:uFill>
                <a:cs typeface="Arial MT"/>
              </a:rPr>
              <a:t> </a:t>
            </a:r>
            <a:r>
              <a:rPr lang="it-IT" sz="2000" u="sng" dirty="0">
                <a:uFill>
                  <a:solidFill>
                    <a:srgbClr val="000000"/>
                  </a:solidFill>
                </a:uFill>
                <a:cs typeface="Arial MT"/>
              </a:rPr>
              <a:t>(può</a:t>
            </a:r>
            <a:r>
              <a:rPr lang="it-IT" sz="2000" u="sng" spc="-55" dirty="0">
                <a:uFill>
                  <a:solidFill>
                    <a:srgbClr val="000000"/>
                  </a:solidFill>
                </a:uFill>
                <a:cs typeface="Arial MT"/>
              </a:rPr>
              <a:t> </a:t>
            </a:r>
            <a:r>
              <a:rPr lang="it-IT" sz="2000" u="sng" dirty="0">
                <a:uFill>
                  <a:solidFill>
                    <a:srgbClr val="000000"/>
                  </a:solidFill>
                </a:uFill>
                <a:cs typeface="Arial MT"/>
              </a:rPr>
              <a:t>essere</a:t>
            </a:r>
            <a:r>
              <a:rPr lang="it-IT" sz="2000" u="sng" spc="-50" dirty="0">
                <a:uFill>
                  <a:solidFill>
                    <a:srgbClr val="000000"/>
                  </a:solidFill>
                </a:uFill>
                <a:cs typeface="Arial MT"/>
              </a:rPr>
              <a:t> </a:t>
            </a:r>
            <a:r>
              <a:rPr lang="it-IT" sz="2000" u="sng" dirty="0">
                <a:uFill>
                  <a:solidFill>
                    <a:srgbClr val="000000"/>
                  </a:solidFill>
                </a:uFill>
                <a:cs typeface="Arial MT"/>
              </a:rPr>
              <a:t>realizzata</a:t>
            </a:r>
            <a:r>
              <a:rPr lang="it-IT" sz="2000" u="sng" spc="-50" dirty="0">
                <a:uFill>
                  <a:solidFill>
                    <a:srgbClr val="000000"/>
                  </a:solidFill>
                </a:uFill>
                <a:cs typeface="Arial MT"/>
              </a:rPr>
              <a:t> </a:t>
            </a:r>
            <a:r>
              <a:rPr lang="it-IT" sz="2000" u="sng" dirty="0">
                <a:uFill>
                  <a:solidFill>
                    <a:srgbClr val="000000"/>
                  </a:solidFill>
                </a:uFill>
                <a:cs typeface="Arial MT"/>
              </a:rPr>
              <a:t>anche</a:t>
            </a:r>
            <a:r>
              <a:rPr lang="it-IT" sz="2000" u="sng" spc="-50" dirty="0">
                <a:uFill>
                  <a:solidFill>
                    <a:srgbClr val="000000"/>
                  </a:solidFill>
                </a:uFill>
                <a:cs typeface="Arial MT"/>
              </a:rPr>
              <a:t> </a:t>
            </a:r>
            <a:r>
              <a:rPr lang="it-IT" sz="2000" u="sng" dirty="0">
                <a:uFill>
                  <a:solidFill>
                    <a:srgbClr val="000000"/>
                  </a:solidFill>
                </a:uFill>
                <a:cs typeface="Arial MT"/>
              </a:rPr>
              <a:t>in</a:t>
            </a:r>
            <a:r>
              <a:rPr lang="it-IT" sz="2000" u="sng" spc="-50" dirty="0">
                <a:uFill>
                  <a:solidFill>
                    <a:srgbClr val="000000"/>
                  </a:solidFill>
                </a:uFill>
                <a:cs typeface="Arial MT"/>
              </a:rPr>
              <a:t> </a:t>
            </a:r>
            <a:r>
              <a:rPr lang="it-IT" sz="2000" u="sng" spc="-10" dirty="0">
                <a:uFill>
                  <a:solidFill>
                    <a:srgbClr val="000000"/>
                  </a:solidFill>
                </a:uFill>
                <a:cs typeface="Arial MT"/>
              </a:rPr>
              <a:t>lingua</a:t>
            </a:r>
            <a:r>
              <a:rPr lang="it-IT" sz="2000" u="sng" spc="-10" dirty="0">
                <a:cs typeface="Arial MT"/>
              </a:rPr>
              <a:t> </a:t>
            </a:r>
            <a:r>
              <a:rPr lang="it-IT" sz="2000" u="sng" dirty="0">
                <a:uFill>
                  <a:solidFill>
                    <a:srgbClr val="000000"/>
                  </a:solidFill>
                </a:uFill>
                <a:cs typeface="Arial MT"/>
              </a:rPr>
              <a:t>inglese</a:t>
            </a:r>
            <a:r>
              <a:rPr lang="it-IT" sz="2000" u="sng" spc="-60" dirty="0">
                <a:uFill>
                  <a:solidFill>
                    <a:srgbClr val="000000"/>
                  </a:solidFill>
                </a:uFill>
                <a:cs typeface="Arial MT"/>
              </a:rPr>
              <a:t> </a:t>
            </a:r>
            <a:r>
              <a:rPr lang="it-IT" sz="2000" u="sng" dirty="0">
                <a:uFill>
                  <a:solidFill>
                    <a:srgbClr val="000000"/>
                  </a:solidFill>
                </a:uFill>
                <a:cs typeface="Arial MT"/>
              </a:rPr>
              <a:t>se</a:t>
            </a:r>
            <a:r>
              <a:rPr lang="it-IT" sz="2000" u="sng" spc="-55" dirty="0">
                <a:uFill>
                  <a:solidFill>
                    <a:srgbClr val="000000"/>
                  </a:solidFill>
                </a:uFill>
                <a:cs typeface="Arial MT"/>
              </a:rPr>
              <a:t> </a:t>
            </a:r>
            <a:r>
              <a:rPr lang="it-IT" sz="2000" u="sng" dirty="0">
                <a:uFill>
                  <a:solidFill>
                    <a:srgbClr val="000000"/>
                  </a:solidFill>
                </a:uFill>
                <a:cs typeface="Arial MT"/>
              </a:rPr>
              <a:t>concordato</a:t>
            </a:r>
            <a:r>
              <a:rPr lang="it-IT" sz="2000" u="sng" spc="-60" dirty="0">
                <a:uFill>
                  <a:solidFill>
                    <a:srgbClr val="000000"/>
                  </a:solidFill>
                </a:uFill>
                <a:cs typeface="Arial MT"/>
              </a:rPr>
              <a:t> </a:t>
            </a:r>
            <a:r>
              <a:rPr lang="it-IT" sz="2000" u="sng" dirty="0">
                <a:uFill>
                  <a:solidFill>
                    <a:srgbClr val="000000"/>
                  </a:solidFill>
                </a:uFill>
                <a:cs typeface="Arial MT"/>
              </a:rPr>
              <a:t>con</a:t>
            </a:r>
            <a:r>
              <a:rPr lang="it-IT" sz="2000" u="sng" spc="-55" dirty="0">
                <a:uFill>
                  <a:solidFill>
                    <a:srgbClr val="000000"/>
                  </a:solidFill>
                </a:uFill>
                <a:cs typeface="Arial MT"/>
              </a:rPr>
              <a:t> </a:t>
            </a:r>
            <a:r>
              <a:rPr lang="it-IT" sz="2000" u="sng" dirty="0">
                <a:uFill>
                  <a:solidFill>
                    <a:srgbClr val="000000"/>
                  </a:solidFill>
                </a:uFill>
                <a:cs typeface="Arial MT"/>
              </a:rPr>
              <a:t>il</a:t>
            </a:r>
            <a:r>
              <a:rPr lang="it-IT" sz="2000" u="sng" spc="-60" dirty="0">
                <a:uFill>
                  <a:solidFill>
                    <a:srgbClr val="000000"/>
                  </a:solidFill>
                </a:uFill>
                <a:cs typeface="Arial MT"/>
              </a:rPr>
              <a:t> </a:t>
            </a:r>
            <a:r>
              <a:rPr lang="it-IT" sz="2000" u="sng" dirty="0">
                <a:uFill>
                  <a:solidFill>
                    <a:srgbClr val="000000"/>
                  </a:solidFill>
                </a:uFill>
                <a:cs typeface="Arial MT"/>
              </a:rPr>
              <a:t>tutor</a:t>
            </a:r>
            <a:r>
              <a:rPr lang="it-IT" sz="2000" u="sng" spc="-50" dirty="0">
                <a:uFill>
                  <a:solidFill>
                    <a:srgbClr val="000000"/>
                  </a:solidFill>
                </a:uFill>
                <a:cs typeface="Arial MT"/>
              </a:rPr>
              <a:t> </a:t>
            </a:r>
            <a:r>
              <a:rPr lang="it-IT" sz="2000" u="sng" dirty="0">
                <a:uFill>
                  <a:solidFill>
                    <a:srgbClr val="000000"/>
                  </a:solidFill>
                </a:uFill>
                <a:cs typeface="Arial MT"/>
              </a:rPr>
              <a:t>accademico),</a:t>
            </a:r>
            <a:r>
              <a:rPr lang="it-IT" sz="2000" u="sng" spc="-5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si</a:t>
            </a:r>
            <a:r>
              <a:rPr lang="it-IT" sz="2000" spc="-5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propone</a:t>
            </a:r>
            <a:r>
              <a:rPr lang="it-IT" sz="2000" spc="-5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sotto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una</a:t>
            </a:r>
            <a:r>
              <a:rPr lang="it-IT" sz="2000" spc="-5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possibile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spc="-10" dirty="0">
                <a:cs typeface="Arial MT"/>
              </a:rPr>
              <a:t>struttura </a:t>
            </a:r>
            <a:r>
              <a:rPr lang="it-IT" sz="2000" dirty="0">
                <a:cs typeface="Arial MT"/>
              </a:rPr>
              <a:t>da</a:t>
            </a:r>
            <a:r>
              <a:rPr lang="it-IT" sz="2000" spc="-5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seguire.</a:t>
            </a:r>
            <a:r>
              <a:rPr lang="it-IT" sz="2000" spc="-5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Si</a:t>
            </a:r>
            <a:r>
              <a:rPr lang="it-IT" sz="2000" spc="-5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lascia</a:t>
            </a:r>
            <a:r>
              <a:rPr lang="it-IT" sz="2000" spc="-5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al</a:t>
            </a:r>
            <a:r>
              <a:rPr lang="it-IT" sz="2000" spc="-5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tutor</a:t>
            </a:r>
            <a:r>
              <a:rPr lang="it-IT" sz="2000" spc="-4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accademico</a:t>
            </a:r>
            <a:r>
              <a:rPr lang="it-IT" sz="2000" spc="-5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la</a:t>
            </a:r>
            <a:r>
              <a:rPr lang="it-IT" sz="2000" spc="-5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possibilità</a:t>
            </a:r>
            <a:r>
              <a:rPr lang="it-IT" sz="2000" spc="-5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di</a:t>
            </a:r>
            <a:r>
              <a:rPr lang="it-IT" sz="2000" spc="-5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suggerire</a:t>
            </a:r>
            <a:r>
              <a:rPr lang="it-IT" sz="2000" spc="-5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allo</a:t>
            </a:r>
            <a:r>
              <a:rPr lang="it-IT" sz="2000" spc="-5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studente</a:t>
            </a:r>
            <a:r>
              <a:rPr lang="it-IT" sz="2000" spc="-50" dirty="0">
                <a:cs typeface="Arial MT"/>
              </a:rPr>
              <a:t> </a:t>
            </a:r>
            <a:r>
              <a:rPr lang="it-IT" sz="2000" spc="-25" dirty="0">
                <a:cs typeface="Arial MT"/>
              </a:rPr>
              <a:t>di </a:t>
            </a:r>
            <a:r>
              <a:rPr lang="it-IT" sz="2000" dirty="0">
                <a:cs typeface="Arial MT"/>
              </a:rPr>
              <a:t>rivedere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alcune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sezioni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(font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e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layout</a:t>
            </a:r>
            <a:r>
              <a:rPr lang="it-IT" sz="2000" spc="-5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sono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a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scelta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dello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studente):</a:t>
            </a:r>
            <a:r>
              <a:rPr lang="it-IT" sz="2000" spc="-5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possono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spc="-10" dirty="0">
                <a:cs typeface="Arial MT"/>
              </a:rPr>
              <a:t>essere </a:t>
            </a:r>
            <a:r>
              <a:rPr lang="it-IT" sz="2000" dirty="0">
                <a:cs typeface="Arial MT"/>
              </a:rPr>
              <a:t>declinati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diversamente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di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caso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in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spc="-10" dirty="0">
                <a:cs typeface="Arial MT"/>
              </a:rPr>
              <a:t>caso.</a:t>
            </a:r>
            <a:endParaRPr lang="it-IT" sz="2000" dirty="0"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lang="it-IT" sz="2000" dirty="0">
                <a:cs typeface="Arial MT"/>
              </a:rPr>
              <a:t>Ad</a:t>
            </a:r>
            <a:r>
              <a:rPr lang="it-IT" sz="2000" spc="-5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ogni</a:t>
            </a:r>
            <a:r>
              <a:rPr lang="it-IT" sz="2000" spc="-5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modo</a:t>
            </a:r>
            <a:r>
              <a:rPr lang="it-IT" sz="2000" spc="-5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ogni</a:t>
            </a:r>
            <a:r>
              <a:rPr lang="it-IT" sz="2000" spc="-5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elaborato</a:t>
            </a:r>
            <a:r>
              <a:rPr lang="it-IT" sz="2000" spc="-5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deve</a:t>
            </a:r>
            <a:r>
              <a:rPr lang="it-IT" sz="2000" spc="-5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coprire</a:t>
            </a:r>
            <a:r>
              <a:rPr lang="it-IT" sz="2000" spc="-5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tre</a:t>
            </a:r>
            <a:r>
              <a:rPr lang="it-IT" sz="2000" spc="-5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macro</a:t>
            </a:r>
            <a:r>
              <a:rPr lang="it-IT" sz="2000" spc="-50" dirty="0">
                <a:cs typeface="Arial MT"/>
              </a:rPr>
              <a:t> </a:t>
            </a:r>
            <a:r>
              <a:rPr lang="it-IT" sz="2000" spc="-10" dirty="0">
                <a:cs typeface="Arial MT"/>
              </a:rPr>
              <a:t>aree:</a:t>
            </a:r>
            <a:endParaRPr lang="it-IT" sz="2000" dirty="0"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455"/>
              </a:spcBef>
              <a:buChar char="•"/>
              <a:tabLst>
                <a:tab pos="354965" algn="l"/>
              </a:tabLst>
            </a:pPr>
            <a:r>
              <a:rPr lang="it-IT" sz="2000" dirty="0">
                <a:cs typeface="Arial MT"/>
              </a:rPr>
              <a:t>Obiettivo:</a:t>
            </a:r>
            <a:r>
              <a:rPr lang="it-IT" sz="2000" spc="-6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scopo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del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Project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Work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condotto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in</a:t>
            </a:r>
            <a:r>
              <a:rPr lang="it-IT" sz="2000" spc="-60" dirty="0">
                <a:cs typeface="Arial MT"/>
              </a:rPr>
              <a:t> </a:t>
            </a:r>
            <a:r>
              <a:rPr lang="it-IT" sz="2000" spc="-10" dirty="0">
                <a:cs typeface="Arial MT"/>
              </a:rPr>
              <a:t>azienda</a:t>
            </a:r>
            <a:endParaRPr lang="it-IT" sz="2000" dirty="0">
              <a:cs typeface="Arial MT"/>
            </a:endParaRPr>
          </a:p>
          <a:p>
            <a:pPr marL="355600" marR="641350" indent="-342900">
              <a:lnSpc>
                <a:spcPts val="2590"/>
              </a:lnSpc>
              <a:spcBef>
                <a:spcPts val="680"/>
              </a:spcBef>
              <a:buChar char="•"/>
              <a:tabLst>
                <a:tab pos="355600" algn="l"/>
              </a:tabLst>
            </a:pPr>
            <a:r>
              <a:rPr lang="it-IT" sz="2000" dirty="0">
                <a:cs typeface="Arial MT"/>
              </a:rPr>
              <a:t>Cosa</a:t>
            </a:r>
            <a:r>
              <a:rPr lang="it-IT" sz="2000" spc="-7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è</a:t>
            </a:r>
            <a:r>
              <a:rPr lang="it-IT" sz="2000" spc="-6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stato</a:t>
            </a:r>
            <a:r>
              <a:rPr lang="it-IT" sz="2000" spc="-6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fatto:</a:t>
            </a:r>
            <a:r>
              <a:rPr lang="it-IT" sz="2000" spc="-6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ovvero</a:t>
            </a:r>
            <a:r>
              <a:rPr lang="it-IT" sz="2000" spc="-6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descrizione</a:t>
            </a:r>
            <a:r>
              <a:rPr lang="it-IT" sz="2000" spc="-6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dettagliata</a:t>
            </a:r>
            <a:r>
              <a:rPr lang="it-IT" sz="2000" spc="-7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del</a:t>
            </a:r>
            <a:r>
              <a:rPr lang="it-IT" sz="2000" spc="-6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contributo</a:t>
            </a:r>
            <a:r>
              <a:rPr lang="it-IT" sz="2000" spc="-6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apportato</a:t>
            </a:r>
            <a:r>
              <a:rPr lang="it-IT" sz="2000" spc="-65" dirty="0">
                <a:cs typeface="Arial MT"/>
              </a:rPr>
              <a:t> </a:t>
            </a:r>
            <a:r>
              <a:rPr lang="it-IT" sz="2000" spc="-10" dirty="0">
                <a:cs typeface="Arial MT"/>
              </a:rPr>
              <a:t>dallo studente</a:t>
            </a:r>
            <a:endParaRPr lang="it-IT" sz="2000" dirty="0">
              <a:cs typeface="Arial MT"/>
            </a:endParaRPr>
          </a:p>
          <a:p>
            <a:pPr marL="355600" marR="5080" indent="-342900">
              <a:lnSpc>
                <a:spcPct val="101800"/>
              </a:lnSpc>
              <a:spcBef>
                <a:spcPts val="455"/>
              </a:spcBef>
              <a:buChar char="•"/>
              <a:tabLst>
                <a:tab pos="355600" algn="l"/>
              </a:tabLst>
            </a:pPr>
            <a:r>
              <a:rPr lang="it-IT" sz="2000" dirty="0">
                <a:cs typeface="Arial MT"/>
              </a:rPr>
              <a:t>Cosa</a:t>
            </a:r>
            <a:r>
              <a:rPr lang="it-IT" sz="2000" spc="-5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è</a:t>
            </a:r>
            <a:r>
              <a:rPr lang="it-IT" sz="2000" spc="-5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stato</a:t>
            </a:r>
            <a:r>
              <a:rPr lang="it-IT" sz="2000" spc="-5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imparato:</a:t>
            </a:r>
            <a:r>
              <a:rPr lang="it-IT" sz="2000" spc="-5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descrizione</a:t>
            </a:r>
            <a:r>
              <a:rPr lang="it-IT" sz="2000" spc="-5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di</a:t>
            </a:r>
            <a:r>
              <a:rPr lang="it-IT" sz="2000" spc="-5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cosa</a:t>
            </a:r>
            <a:r>
              <a:rPr lang="it-IT" sz="2000" spc="-5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è</a:t>
            </a:r>
            <a:r>
              <a:rPr lang="it-IT" sz="2000" spc="-5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stato</a:t>
            </a:r>
            <a:r>
              <a:rPr lang="it-IT" sz="2000" spc="-5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appresso</a:t>
            </a:r>
            <a:r>
              <a:rPr lang="it-IT" sz="2000" spc="-5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dal</a:t>
            </a:r>
            <a:r>
              <a:rPr lang="it-IT" sz="2000" spc="-5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candidato</a:t>
            </a:r>
            <a:r>
              <a:rPr lang="it-IT" sz="2000" spc="-50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nel</a:t>
            </a:r>
            <a:r>
              <a:rPr lang="it-IT" sz="2000" spc="-55" dirty="0">
                <a:cs typeface="Arial MT"/>
              </a:rPr>
              <a:t> </a:t>
            </a:r>
            <a:r>
              <a:rPr lang="it-IT" sz="2000" spc="-10" dirty="0">
                <a:cs typeface="Arial MT"/>
              </a:rPr>
              <a:t>corso </a:t>
            </a:r>
            <a:r>
              <a:rPr lang="it-IT" sz="2000" dirty="0">
                <a:cs typeface="Arial MT"/>
              </a:rPr>
              <a:t>del</a:t>
            </a:r>
            <a:r>
              <a:rPr lang="it-IT" sz="2000" spc="-4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suo</a:t>
            </a:r>
            <a:r>
              <a:rPr lang="it-IT" sz="2000" spc="-4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percorso</a:t>
            </a:r>
            <a:r>
              <a:rPr lang="it-IT" sz="2000" spc="-45" dirty="0">
                <a:cs typeface="Arial MT"/>
              </a:rPr>
              <a:t> </a:t>
            </a:r>
            <a:r>
              <a:rPr lang="it-IT" sz="2000" dirty="0">
                <a:cs typeface="Arial MT"/>
              </a:rPr>
              <a:t>in</a:t>
            </a:r>
            <a:r>
              <a:rPr lang="it-IT" sz="2000" spc="-45" dirty="0">
                <a:cs typeface="Arial MT"/>
              </a:rPr>
              <a:t> </a:t>
            </a:r>
            <a:r>
              <a:rPr lang="it-IT" sz="2000" spc="-10" dirty="0">
                <a:cs typeface="Arial MT"/>
              </a:rPr>
              <a:t>azienda.</a:t>
            </a:r>
            <a:endParaRPr lang="it-IT" sz="2000" dirty="0"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657876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AE126-EC0B-E410-E4E4-BAF6BC308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043D3B-81DF-7B4A-7B4F-6C854D43F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</a:t>
            </a:r>
            <a:r>
              <a:rPr lang="it-IT" spc="-50" dirty="0"/>
              <a:t> </a:t>
            </a:r>
            <a:r>
              <a:rPr lang="it-IT" dirty="0"/>
              <a:t>processo</a:t>
            </a:r>
            <a:r>
              <a:rPr lang="it-IT" spc="-45" dirty="0"/>
              <a:t> </a:t>
            </a:r>
            <a:r>
              <a:rPr lang="it-IT" dirty="0"/>
              <a:t>«lato</a:t>
            </a:r>
            <a:r>
              <a:rPr lang="it-IT" spc="-45" dirty="0"/>
              <a:t> </a:t>
            </a:r>
            <a:r>
              <a:rPr lang="it-IT" spc="-10" dirty="0"/>
              <a:t>studente»</a:t>
            </a:r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AEEAE66-9E55-4244-E89D-44A133B6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1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POLITECNICO DI MILANO</a:t>
            </a:r>
            <a:endParaRPr kumimoji="0" lang="it-IT" sz="700" b="1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3FFDFEC-A871-61E1-F98B-006C0DA02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Scuola dell'Ingegneria Industriale e dell'Informazione​</a:t>
            </a:r>
            <a:endParaRPr kumimoji="0" lang="it-IT" sz="700" b="0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29CA0AE-97C6-FACE-1609-398EBFFF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35EEA2-8D42-4D46-95A6-66E65FDC5EB1}" type="slidenum">
              <a:rPr kumimoji="0" lang="it-IT" sz="700" b="0" i="0" u="none" strike="noStrike" kern="1200" cap="none" spc="50" normalizeH="0" baseline="0" noProof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it-IT" sz="700" b="0" i="0" u="none" strike="noStrike" kern="1200" cap="none" spc="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17" name="object 19">
            <a:extLst>
              <a:ext uri="{FF2B5EF4-FFF2-40B4-BE49-F238E27FC236}">
                <a16:creationId xmlns:a16="http://schemas.microsoft.com/office/drawing/2014/main" id="{C9A48CAF-2E5A-645E-8512-886D813A2423}"/>
              </a:ext>
            </a:extLst>
          </p:cNvPr>
          <p:cNvSpPr txBox="1"/>
          <p:nvPr/>
        </p:nvSpPr>
        <p:spPr>
          <a:xfrm>
            <a:off x="352769" y="1412747"/>
            <a:ext cx="7604457" cy="472097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4290" marR="5080" lvl="0" indent="0" fontAlgn="auto">
              <a:lnSpc>
                <a:spcPct val="979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sz="1400" dirty="0"/>
              <a:t>A fronte di questi tre elementi che sono organo necessario per considerare un elaborato completo si propone una possibile struttura di dettaglio. Nota Bene, questa </a:t>
            </a:r>
            <a:r>
              <a:rPr lang="it-IT" sz="1400" b="1" dirty="0"/>
              <a:t>non è una struttura mandatoria </a:t>
            </a:r>
            <a:r>
              <a:rPr lang="it-IT" sz="1400" dirty="0"/>
              <a:t>da seguire, ma un suggerimento.</a:t>
            </a:r>
          </a:p>
          <a:p>
            <a:pPr marL="355600" marR="1997075" lvl="0" indent="-342900" fontAlgn="auto">
              <a:lnSpc>
                <a:spcPts val="1390"/>
              </a:lnSpc>
              <a:spcBef>
                <a:spcPts val="98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lphaLcParenR"/>
              <a:tabLst/>
              <a:defRPr/>
            </a:pPr>
            <a:r>
              <a:rPr lang="it-IT" sz="1400" dirty="0"/>
              <a:t>FRONTESPIZIO: deve riportare nome e matricola del laureando, nomi dei tutor accademici e </a:t>
            </a:r>
            <a:r>
              <a:rPr lang="it-IT" sz="1400" dirty="0" err="1"/>
              <a:t>aziendali</a:t>
            </a:r>
            <a:endParaRPr lang="it-IT" sz="1400" dirty="0"/>
          </a:p>
          <a:p>
            <a:pPr marL="355600" marR="0" lvl="0" indent="-342900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lphaLcParenR"/>
              <a:tabLst>
                <a:tab pos="191135" algn="l"/>
              </a:tabLst>
              <a:defRPr/>
            </a:pPr>
            <a:r>
              <a:rPr lang="it-IT" sz="1400" dirty="0"/>
              <a:t>EXECUTIVE SUMMARY (max. 2 pagine)</a:t>
            </a:r>
          </a:p>
          <a:p>
            <a:pPr marL="355600" marR="0" lvl="0" indent="-342900" fontAlgn="auto">
              <a:lnSpc>
                <a:spcPts val="1415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lphaLcParenR"/>
              <a:tabLst>
                <a:tab pos="219710" algn="l"/>
              </a:tabLst>
              <a:defRPr/>
            </a:pPr>
            <a:r>
              <a:rPr lang="it-IT" sz="1400" dirty="0"/>
              <a:t>PRESENTAZIONE DELL’IMPRESA/ENTE DOVE E’ STATO SVOLTO IL PROJECT WORK</a:t>
            </a:r>
          </a:p>
          <a:p>
            <a:pPr marL="355600" marR="0" lvl="0" indent="-342900" fontAlgn="auto">
              <a:lnSpc>
                <a:spcPts val="14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lphaLcParenR"/>
              <a:tabLst/>
              <a:defRPr/>
            </a:pPr>
            <a:r>
              <a:rPr lang="it-IT" sz="1400" dirty="0"/>
              <a:t>(max. 4 pagine)</a:t>
            </a:r>
          </a:p>
          <a:p>
            <a:pPr marL="355600" marR="0" lvl="0" indent="-342900" fontAlgn="auto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lphaLcParenR"/>
              <a:tabLst>
                <a:tab pos="191135" algn="l"/>
              </a:tabLst>
              <a:defRPr/>
            </a:pPr>
            <a:r>
              <a:rPr lang="it-IT" sz="1400" dirty="0"/>
              <a:t>OBIETTIVI DEL PROJECT WORK</a:t>
            </a:r>
          </a:p>
          <a:p>
            <a:pPr marL="355600" marR="0" lvl="0" indent="-342900" fontAlgn="auto">
              <a:lnSpc>
                <a:spcPts val="14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lphaLcParenR"/>
              <a:tabLst>
                <a:tab pos="242570" algn="l"/>
              </a:tabLst>
              <a:defRPr/>
            </a:pPr>
            <a:r>
              <a:rPr lang="it-IT" sz="1400" dirty="0"/>
              <a:t>CENNI TEORICI e LETTERATURA (in questa sezione serve riportare le letterature di riferimento e le teorie su cui si fonda il PW)</a:t>
            </a:r>
          </a:p>
          <a:p>
            <a:pPr marL="355600" marR="0" lvl="0" indent="-342900" fontAlgn="auto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lphaLcParenR"/>
              <a:tabLst>
                <a:tab pos="222885" algn="l"/>
              </a:tabLst>
              <a:defRPr/>
            </a:pPr>
            <a:r>
              <a:rPr lang="it-IT" sz="1400" dirty="0"/>
              <a:t>ATTIVITA’ SVOLTE NELL’AMBITO DEL PROJECT WORK (in questa sezione occorre descrivere le attività svolte dal laureando, precisando le tempistiche e la correlazione fra attività svolta e modelli imparati nella carriera universitaria, riportando possibilmente cenni bibliografici opportuni)</a:t>
            </a:r>
          </a:p>
          <a:p>
            <a:pPr marL="355600" marR="5080" lvl="0" indent="-342900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lphaLcParenR"/>
              <a:tabLst>
                <a:tab pos="235585" algn="l"/>
              </a:tabLst>
              <a:defRPr/>
            </a:pPr>
            <a:r>
              <a:rPr lang="it-IT" sz="1400" dirty="0"/>
              <a:t>CONTRIBUTO DEL LAUREANDO (in questa sezione occorre evidenziare la metodologia applicata dal laureando nell’approcciarsi al progetto di tirocinio, e come è stato impostato lo svolgimento del tirocinio sotto la cura del tutor)</a:t>
            </a:r>
          </a:p>
          <a:p>
            <a:pPr marL="355600" marR="5715" lvl="0" indent="-342900" fontAlgn="auto">
              <a:lnSpc>
                <a:spcPts val="1390"/>
              </a:lnSpc>
              <a:spcBef>
                <a:spcPts val="16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lphaLcParenR"/>
              <a:tabLst>
                <a:tab pos="234950" algn="l"/>
              </a:tabLst>
              <a:defRPr/>
            </a:pPr>
            <a:r>
              <a:rPr lang="it-IT" sz="1400" dirty="0"/>
              <a:t>COMMENTI E CONCLUSIONE (in questa sezione occorre evidenziare i risultati ottenuti, introducendo opportuni indicatori di performance, e le criticità eventuali incontrate).</a:t>
            </a:r>
          </a:p>
          <a:p>
            <a:pPr marL="355600" marR="0" lvl="0" indent="-342900" fontAlgn="auto">
              <a:lnSpc>
                <a:spcPts val="13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lphaLcParenR"/>
              <a:tabLst>
                <a:tab pos="140335" algn="l"/>
              </a:tabLst>
              <a:defRPr/>
            </a:pPr>
            <a:r>
              <a:rPr lang="it-IT" sz="1400" dirty="0"/>
              <a:t>BIBLIOGRAFIA (in questa sezione occorre riportare tutti i riferimenti usati).</a:t>
            </a:r>
          </a:p>
          <a:p>
            <a:pPr marL="12700" marR="1997075" lvl="0" indent="0" algn="l" defTabSz="914400" rtl="0" eaLnBrk="1" fontAlgn="auto" latinLnBrk="0" hangingPunct="1">
              <a:lnSpc>
                <a:spcPts val="1390"/>
              </a:lnSpc>
              <a:spcBef>
                <a:spcPts val="9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Arial MT"/>
            </a:endParaRPr>
          </a:p>
        </p:txBody>
      </p:sp>
      <p:grpSp>
        <p:nvGrpSpPr>
          <p:cNvPr id="24" name="object 3">
            <a:extLst>
              <a:ext uri="{FF2B5EF4-FFF2-40B4-BE49-F238E27FC236}">
                <a16:creationId xmlns:a16="http://schemas.microsoft.com/office/drawing/2014/main" id="{9F56D0A9-955A-DD8C-5E20-55A09DBBD3C1}"/>
              </a:ext>
            </a:extLst>
          </p:cNvPr>
          <p:cNvGrpSpPr/>
          <p:nvPr/>
        </p:nvGrpSpPr>
        <p:grpSpPr>
          <a:xfrm>
            <a:off x="8229875" y="2295182"/>
            <a:ext cx="472440" cy="3483048"/>
            <a:chOff x="7281671" y="2301239"/>
            <a:chExt cx="472440" cy="3191510"/>
          </a:xfrm>
        </p:grpSpPr>
        <p:pic>
          <p:nvPicPr>
            <p:cNvPr id="25" name="object 4">
              <a:extLst>
                <a:ext uri="{FF2B5EF4-FFF2-40B4-BE49-F238E27FC236}">
                  <a16:creationId xmlns:a16="http://schemas.microsoft.com/office/drawing/2014/main" id="{285E4802-DC9C-641C-1903-9C12ED907EA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1671" y="2865119"/>
              <a:ext cx="472440" cy="1725167"/>
            </a:xfrm>
            <a:prstGeom prst="rect">
              <a:avLst/>
            </a:prstGeom>
          </p:spPr>
        </p:pic>
        <p:sp>
          <p:nvSpPr>
            <p:cNvPr id="26" name="object 5">
              <a:extLst>
                <a:ext uri="{FF2B5EF4-FFF2-40B4-BE49-F238E27FC236}">
                  <a16:creationId xmlns:a16="http://schemas.microsoft.com/office/drawing/2014/main" id="{D5027C7F-C3DE-CB43-6E23-3ECD3EF29F84}"/>
                </a:ext>
              </a:extLst>
            </p:cNvPr>
            <p:cNvSpPr/>
            <p:nvPr/>
          </p:nvSpPr>
          <p:spPr>
            <a:xfrm>
              <a:off x="7324343" y="2898369"/>
              <a:ext cx="375285" cy="1618615"/>
            </a:xfrm>
            <a:custGeom>
              <a:avLst/>
              <a:gdLst/>
              <a:ahLst/>
              <a:cxnLst/>
              <a:rect l="l" t="t" r="r" b="b"/>
              <a:pathLst>
                <a:path w="375284" h="1618614">
                  <a:moveTo>
                    <a:pt x="0" y="0"/>
                  </a:moveTo>
                  <a:lnTo>
                    <a:pt x="72964" y="2455"/>
                  </a:lnTo>
                  <a:lnTo>
                    <a:pt x="132548" y="9150"/>
                  </a:lnTo>
                  <a:lnTo>
                    <a:pt x="172721" y="19080"/>
                  </a:lnTo>
                  <a:lnTo>
                    <a:pt x="187452" y="31240"/>
                  </a:lnTo>
                  <a:lnTo>
                    <a:pt x="187452" y="778003"/>
                  </a:lnTo>
                  <a:lnTo>
                    <a:pt x="202182" y="790163"/>
                  </a:lnTo>
                  <a:lnTo>
                    <a:pt x="242355" y="800093"/>
                  </a:lnTo>
                  <a:lnTo>
                    <a:pt x="301939" y="806788"/>
                  </a:lnTo>
                  <a:lnTo>
                    <a:pt x="374904" y="809244"/>
                  </a:lnTo>
                  <a:lnTo>
                    <a:pt x="301939" y="811699"/>
                  </a:lnTo>
                  <a:lnTo>
                    <a:pt x="242355" y="818394"/>
                  </a:lnTo>
                  <a:lnTo>
                    <a:pt x="202182" y="828324"/>
                  </a:lnTo>
                  <a:lnTo>
                    <a:pt x="187452" y="840484"/>
                  </a:lnTo>
                  <a:lnTo>
                    <a:pt x="187452" y="1587247"/>
                  </a:lnTo>
                  <a:lnTo>
                    <a:pt x="172721" y="1599407"/>
                  </a:lnTo>
                  <a:lnTo>
                    <a:pt x="132548" y="1609337"/>
                  </a:lnTo>
                  <a:lnTo>
                    <a:pt x="72964" y="1616032"/>
                  </a:lnTo>
                  <a:lnTo>
                    <a:pt x="0" y="1618488"/>
                  </a:lnTo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pic>
          <p:nvPicPr>
            <p:cNvPr id="27" name="object 6">
              <a:extLst>
                <a:ext uri="{FF2B5EF4-FFF2-40B4-BE49-F238E27FC236}">
                  <a16:creationId xmlns:a16="http://schemas.microsoft.com/office/drawing/2014/main" id="{DF77F826-B6E0-D51D-3C3C-09BAA613675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81671" y="4547616"/>
              <a:ext cx="472440" cy="944880"/>
            </a:xfrm>
            <a:prstGeom prst="rect">
              <a:avLst/>
            </a:prstGeom>
          </p:spPr>
        </p:pic>
        <p:sp>
          <p:nvSpPr>
            <p:cNvPr id="28" name="object 7">
              <a:extLst>
                <a:ext uri="{FF2B5EF4-FFF2-40B4-BE49-F238E27FC236}">
                  <a16:creationId xmlns:a16="http://schemas.microsoft.com/office/drawing/2014/main" id="{2B8E3780-FAEF-20DB-0C9D-938114E2B461}"/>
                </a:ext>
              </a:extLst>
            </p:cNvPr>
            <p:cNvSpPr/>
            <p:nvPr/>
          </p:nvSpPr>
          <p:spPr>
            <a:xfrm>
              <a:off x="7324343" y="4581870"/>
              <a:ext cx="375285" cy="835660"/>
            </a:xfrm>
            <a:custGeom>
              <a:avLst/>
              <a:gdLst/>
              <a:ahLst/>
              <a:cxnLst/>
              <a:rect l="l" t="t" r="r" b="b"/>
              <a:pathLst>
                <a:path w="375284" h="835660">
                  <a:moveTo>
                    <a:pt x="0" y="0"/>
                  </a:moveTo>
                  <a:lnTo>
                    <a:pt x="72964" y="2455"/>
                  </a:lnTo>
                  <a:lnTo>
                    <a:pt x="132548" y="9150"/>
                  </a:lnTo>
                  <a:lnTo>
                    <a:pt x="172721" y="19080"/>
                  </a:lnTo>
                  <a:lnTo>
                    <a:pt x="187452" y="31241"/>
                  </a:lnTo>
                  <a:lnTo>
                    <a:pt x="187452" y="386525"/>
                  </a:lnTo>
                  <a:lnTo>
                    <a:pt x="202183" y="398685"/>
                  </a:lnTo>
                  <a:lnTo>
                    <a:pt x="242356" y="408616"/>
                  </a:lnTo>
                  <a:lnTo>
                    <a:pt x="301939" y="415311"/>
                  </a:lnTo>
                  <a:lnTo>
                    <a:pt x="374904" y="417766"/>
                  </a:lnTo>
                  <a:lnTo>
                    <a:pt x="301939" y="420221"/>
                  </a:lnTo>
                  <a:lnTo>
                    <a:pt x="242356" y="426916"/>
                  </a:lnTo>
                  <a:lnTo>
                    <a:pt x="202183" y="436847"/>
                  </a:lnTo>
                  <a:lnTo>
                    <a:pt x="187452" y="449007"/>
                  </a:lnTo>
                  <a:lnTo>
                    <a:pt x="187452" y="804291"/>
                  </a:lnTo>
                  <a:lnTo>
                    <a:pt x="172721" y="816452"/>
                  </a:lnTo>
                  <a:lnTo>
                    <a:pt x="132548" y="826382"/>
                  </a:lnTo>
                  <a:lnTo>
                    <a:pt x="72964" y="833077"/>
                  </a:lnTo>
                  <a:lnTo>
                    <a:pt x="0" y="835533"/>
                  </a:lnTo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pic>
          <p:nvPicPr>
            <p:cNvPr id="29" name="object 8">
              <a:extLst>
                <a:ext uri="{FF2B5EF4-FFF2-40B4-BE49-F238E27FC236}">
                  <a16:creationId xmlns:a16="http://schemas.microsoft.com/office/drawing/2014/main" id="{A629652C-3B34-2992-3CB6-4122F241C84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81671" y="2301239"/>
              <a:ext cx="472440" cy="643127"/>
            </a:xfrm>
            <a:prstGeom prst="rect">
              <a:avLst/>
            </a:prstGeom>
          </p:spPr>
        </p:pic>
        <p:sp>
          <p:nvSpPr>
            <p:cNvPr id="30" name="object 9">
              <a:extLst>
                <a:ext uri="{FF2B5EF4-FFF2-40B4-BE49-F238E27FC236}">
                  <a16:creationId xmlns:a16="http://schemas.microsoft.com/office/drawing/2014/main" id="{24A7C911-5C80-DF62-7F79-6EDFA0455EAA}"/>
                </a:ext>
              </a:extLst>
            </p:cNvPr>
            <p:cNvSpPr/>
            <p:nvPr/>
          </p:nvSpPr>
          <p:spPr>
            <a:xfrm>
              <a:off x="7324343" y="2334149"/>
              <a:ext cx="375285" cy="537210"/>
            </a:xfrm>
            <a:custGeom>
              <a:avLst/>
              <a:gdLst/>
              <a:ahLst/>
              <a:cxnLst/>
              <a:rect l="l" t="t" r="r" b="b"/>
              <a:pathLst>
                <a:path w="375284" h="537210">
                  <a:moveTo>
                    <a:pt x="0" y="0"/>
                  </a:moveTo>
                  <a:lnTo>
                    <a:pt x="72964" y="2455"/>
                  </a:lnTo>
                  <a:lnTo>
                    <a:pt x="132548" y="9150"/>
                  </a:lnTo>
                  <a:lnTo>
                    <a:pt x="172721" y="19080"/>
                  </a:lnTo>
                  <a:lnTo>
                    <a:pt x="187452" y="31240"/>
                  </a:lnTo>
                  <a:lnTo>
                    <a:pt x="187452" y="237292"/>
                  </a:lnTo>
                  <a:lnTo>
                    <a:pt x="202182" y="249453"/>
                  </a:lnTo>
                  <a:lnTo>
                    <a:pt x="242355" y="259383"/>
                  </a:lnTo>
                  <a:lnTo>
                    <a:pt x="301939" y="266078"/>
                  </a:lnTo>
                  <a:lnTo>
                    <a:pt x="374904" y="268533"/>
                  </a:lnTo>
                  <a:lnTo>
                    <a:pt x="301939" y="270988"/>
                  </a:lnTo>
                  <a:lnTo>
                    <a:pt x="242355" y="277683"/>
                  </a:lnTo>
                  <a:lnTo>
                    <a:pt x="202182" y="287613"/>
                  </a:lnTo>
                  <a:lnTo>
                    <a:pt x="187452" y="299774"/>
                  </a:lnTo>
                  <a:lnTo>
                    <a:pt x="187452" y="505826"/>
                  </a:lnTo>
                  <a:lnTo>
                    <a:pt x="172721" y="517986"/>
                  </a:lnTo>
                  <a:lnTo>
                    <a:pt x="132548" y="527916"/>
                  </a:lnTo>
                  <a:lnTo>
                    <a:pt x="72964" y="534611"/>
                  </a:lnTo>
                  <a:lnTo>
                    <a:pt x="0" y="537067"/>
                  </a:lnTo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sp>
        <p:nvSpPr>
          <p:cNvPr id="31" name="object 10">
            <a:extLst>
              <a:ext uri="{FF2B5EF4-FFF2-40B4-BE49-F238E27FC236}">
                <a16:creationId xmlns:a16="http://schemas.microsoft.com/office/drawing/2014/main" id="{F94DEDC8-99F2-B3C0-5CC9-36345C87D3E9}"/>
              </a:ext>
            </a:extLst>
          </p:cNvPr>
          <p:cNvSpPr txBox="1"/>
          <p:nvPr/>
        </p:nvSpPr>
        <p:spPr>
          <a:xfrm>
            <a:off x="8752608" y="3715961"/>
            <a:ext cx="258318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OBIETTIVI</a:t>
            </a:r>
            <a:r>
              <a:rPr kumimoji="0" sz="1400" b="0" i="0" u="none" strike="noStrike" kern="1200" cap="none" spc="-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E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METODOLOGIA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sp>
        <p:nvSpPr>
          <p:cNvPr id="32" name="object 11">
            <a:extLst>
              <a:ext uri="{FF2B5EF4-FFF2-40B4-BE49-F238E27FC236}">
                <a16:creationId xmlns:a16="http://schemas.microsoft.com/office/drawing/2014/main" id="{000FBFB4-6EA6-4C9A-4DCB-7182BDC8F71E}"/>
              </a:ext>
            </a:extLst>
          </p:cNvPr>
          <p:cNvSpPr txBox="1"/>
          <p:nvPr/>
        </p:nvSpPr>
        <p:spPr>
          <a:xfrm>
            <a:off x="8752608" y="5126008"/>
            <a:ext cx="197738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PRINCIPALI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RISULTATI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sp>
        <p:nvSpPr>
          <p:cNvPr id="33" name="object 12">
            <a:extLst>
              <a:ext uri="{FF2B5EF4-FFF2-40B4-BE49-F238E27FC236}">
                <a16:creationId xmlns:a16="http://schemas.microsoft.com/office/drawing/2014/main" id="{1EB77363-4AA5-A923-9A41-022A5A992A70}"/>
              </a:ext>
            </a:extLst>
          </p:cNvPr>
          <p:cNvSpPr txBox="1"/>
          <p:nvPr/>
        </p:nvSpPr>
        <p:spPr>
          <a:xfrm>
            <a:off x="8744987" y="2488743"/>
            <a:ext cx="386270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AZIENDA</a:t>
            </a:r>
            <a:r>
              <a:rPr kumimoji="0" sz="1400" b="0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e/o</a:t>
            </a:r>
            <a:r>
              <a:rPr kumimoji="0" sz="1400" b="0" i="0" u="none" strike="noStrike" kern="1200" cap="none" spc="-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CONTESTO</a:t>
            </a:r>
            <a:r>
              <a:rPr kumimoji="0" sz="1400" b="0" i="0" u="none" strike="noStrike" kern="1200" cap="none" spc="-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DI</a:t>
            </a:r>
            <a:r>
              <a:rPr kumimoji="0" sz="1400" b="0" i="0" u="none" strike="noStrike" kern="1200" cap="none" spc="-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RIFERIMENTO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grpSp>
        <p:nvGrpSpPr>
          <p:cNvPr id="34" name="object 14">
            <a:extLst>
              <a:ext uri="{FF2B5EF4-FFF2-40B4-BE49-F238E27FC236}">
                <a16:creationId xmlns:a16="http://schemas.microsoft.com/office/drawing/2014/main" id="{C59F153B-3C7E-FEA2-E4AE-7060AF03AD7C}"/>
              </a:ext>
            </a:extLst>
          </p:cNvPr>
          <p:cNvGrpSpPr/>
          <p:nvPr/>
        </p:nvGrpSpPr>
        <p:grpSpPr>
          <a:xfrm>
            <a:off x="10310151" y="5271609"/>
            <a:ext cx="1529080" cy="1170940"/>
            <a:chOff x="10668000" y="4666488"/>
            <a:chExt cx="1529080" cy="1170940"/>
          </a:xfrm>
        </p:grpSpPr>
        <p:pic>
          <p:nvPicPr>
            <p:cNvPr id="35" name="object 15">
              <a:extLst>
                <a:ext uri="{FF2B5EF4-FFF2-40B4-BE49-F238E27FC236}">
                  <a16:creationId xmlns:a16="http://schemas.microsoft.com/office/drawing/2014/main" id="{BC8ECAF1-B9C3-4342-677D-6AA714004A1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68000" y="4666488"/>
              <a:ext cx="1520952" cy="1170431"/>
            </a:xfrm>
            <a:prstGeom prst="rect">
              <a:avLst/>
            </a:prstGeom>
          </p:spPr>
        </p:pic>
        <p:sp>
          <p:nvSpPr>
            <p:cNvPr id="36" name="object 16">
              <a:extLst>
                <a:ext uri="{FF2B5EF4-FFF2-40B4-BE49-F238E27FC236}">
                  <a16:creationId xmlns:a16="http://schemas.microsoft.com/office/drawing/2014/main" id="{55AD2567-5A4C-23B2-04F4-B1B7C661B578}"/>
                </a:ext>
              </a:extLst>
            </p:cNvPr>
            <p:cNvSpPr/>
            <p:nvPr/>
          </p:nvSpPr>
          <p:spPr>
            <a:xfrm>
              <a:off x="10713952" y="4688319"/>
              <a:ext cx="1478280" cy="1079500"/>
            </a:xfrm>
            <a:custGeom>
              <a:avLst/>
              <a:gdLst/>
              <a:ahLst/>
              <a:cxnLst/>
              <a:rect l="l" t="t" r="r" b="b"/>
              <a:pathLst>
                <a:path w="1478279" h="1079500">
                  <a:moveTo>
                    <a:pt x="1012051" y="0"/>
                  </a:moveTo>
                  <a:lnTo>
                    <a:pt x="784322" y="216898"/>
                  </a:lnTo>
                  <a:lnTo>
                    <a:pt x="665257" y="94261"/>
                  </a:lnTo>
                  <a:lnTo>
                    <a:pt x="585061" y="318803"/>
                  </a:lnTo>
                  <a:lnTo>
                    <a:pt x="308063" y="181081"/>
                  </a:lnTo>
                  <a:lnTo>
                    <a:pt x="367596" y="390485"/>
                  </a:lnTo>
                  <a:lnTo>
                    <a:pt x="80197" y="413114"/>
                  </a:lnTo>
                  <a:lnTo>
                    <a:pt x="269265" y="579059"/>
                  </a:lnTo>
                  <a:lnTo>
                    <a:pt x="0" y="643249"/>
                  </a:lnTo>
                  <a:lnTo>
                    <a:pt x="227865" y="767783"/>
                  </a:lnTo>
                  <a:lnTo>
                    <a:pt x="87930" y="890418"/>
                  </a:lnTo>
                  <a:lnTo>
                    <a:pt x="328797" y="911149"/>
                  </a:lnTo>
                  <a:lnTo>
                    <a:pt x="336461" y="1078992"/>
                  </a:lnTo>
                  <a:lnTo>
                    <a:pt x="515058" y="905404"/>
                  </a:lnTo>
                  <a:lnTo>
                    <a:pt x="595325" y="984680"/>
                  </a:lnTo>
                  <a:lnTo>
                    <a:pt x="675521" y="867689"/>
                  </a:lnTo>
                  <a:lnTo>
                    <a:pt x="794586" y="941221"/>
                  </a:lnTo>
                  <a:lnTo>
                    <a:pt x="833454" y="796006"/>
                  </a:lnTo>
                  <a:lnTo>
                    <a:pt x="1022452" y="867689"/>
                  </a:lnTo>
                  <a:lnTo>
                    <a:pt x="1001787" y="716831"/>
                  </a:lnTo>
                  <a:lnTo>
                    <a:pt x="1291717" y="780870"/>
                  </a:lnTo>
                  <a:lnTo>
                    <a:pt x="1120852" y="614926"/>
                  </a:lnTo>
                  <a:lnTo>
                    <a:pt x="1250181" y="563973"/>
                  </a:lnTo>
                  <a:lnTo>
                    <a:pt x="1162251" y="469661"/>
                  </a:lnTo>
                  <a:lnTo>
                    <a:pt x="1478047" y="331939"/>
                  </a:lnTo>
                  <a:lnTo>
                    <a:pt x="1120852" y="326296"/>
                  </a:lnTo>
                  <a:lnTo>
                    <a:pt x="1232184" y="158452"/>
                  </a:lnTo>
                  <a:lnTo>
                    <a:pt x="993918" y="288580"/>
                  </a:lnTo>
                  <a:lnTo>
                    <a:pt x="101205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sp>
          <p:nvSpPr>
            <p:cNvPr id="37" name="object 17">
              <a:extLst>
                <a:ext uri="{FF2B5EF4-FFF2-40B4-BE49-F238E27FC236}">
                  <a16:creationId xmlns:a16="http://schemas.microsoft.com/office/drawing/2014/main" id="{6482B8F3-BD6F-FB74-94C9-45D8326F8D53}"/>
                </a:ext>
              </a:extLst>
            </p:cNvPr>
            <p:cNvSpPr/>
            <p:nvPr/>
          </p:nvSpPr>
          <p:spPr>
            <a:xfrm>
              <a:off x="10713952" y="4688319"/>
              <a:ext cx="1478280" cy="1079500"/>
            </a:xfrm>
            <a:custGeom>
              <a:avLst/>
              <a:gdLst/>
              <a:ahLst/>
              <a:cxnLst/>
              <a:rect l="l" t="t" r="r" b="b"/>
              <a:pathLst>
                <a:path w="1478279" h="1079500">
                  <a:moveTo>
                    <a:pt x="784322" y="216897"/>
                  </a:moveTo>
                  <a:lnTo>
                    <a:pt x="1012052" y="0"/>
                  </a:lnTo>
                  <a:lnTo>
                    <a:pt x="993918" y="288580"/>
                  </a:lnTo>
                  <a:lnTo>
                    <a:pt x="1232185" y="158452"/>
                  </a:lnTo>
                  <a:lnTo>
                    <a:pt x="1120852" y="326295"/>
                  </a:lnTo>
                  <a:lnTo>
                    <a:pt x="1478047" y="331939"/>
                  </a:lnTo>
                  <a:lnTo>
                    <a:pt x="1162251" y="469661"/>
                  </a:lnTo>
                  <a:lnTo>
                    <a:pt x="1250181" y="563973"/>
                  </a:lnTo>
                  <a:lnTo>
                    <a:pt x="1120852" y="614925"/>
                  </a:lnTo>
                  <a:lnTo>
                    <a:pt x="1291717" y="780870"/>
                  </a:lnTo>
                  <a:lnTo>
                    <a:pt x="1001787" y="716830"/>
                  </a:lnTo>
                  <a:lnTo>
                    <a:pt x="1022453" y="867689"/>
                  </a:lnTo>
                  <a:lnTo>
                    <a:pt x="833454" y="796006"/>
                  </a:lnTo>
                  <a:lnTo>
                    <a:pt x="794587" y="941220"/>
                  </a:lnTo>
                  <a:lnTo>
                    <a:pt x="675522" y="867689"/>
                  </a:lnTo>
                  <a:lnTo>
                    <a:pt x="595324" y="984680"/>
                  </a:lnTo>
                  <a:lnTo>
                    <a:pt x="515058" y="905404"/>
                  </a:lnTo>
                  <a:lnTo>
                    <a:pt x="336461" y="1078992"/>
                  </a:lnTo>
                  <a:lnTo>
                    <a:pt x="328797" y="911148"/>
                  </a:lnTo>
                  <a:lnTo>
                    <a:pt x="87930" y="890418"/>
                  </a:lnTo>
                  <a:lnTo>
                    <a:pt x="227865" y="767782"/>
                  </a:lnTo>
                  <a:lnTo>
                    <a:pt x="0" y="643249"/>
                  </a:lnTo>
                  <a:lnTo>
                    <a:pt x="269264" y="579059"/>
                  </a:lnTo>
                  <a:lnTo>
                    <a:pt x="80197" y="413114"/>
                  </a:lnTo>
                  <a:lnTo>
                    <a:pt x="367595" y="390485"/>
                  </a:lnTo>
                  <a:lnTo>
                    <a:pt x="308063" y="181080"/>
                  </a:lnTo>
                  <a:lnTo>
                    <a:pt x="585060" y="318802"/>
                  </a:lnTo>
                  <a:lnTo>
                    <a:pt x="665258" y="94261"/>
                  </a:lnTo>
                  <a:lnTo>
                    <a:pt x="784322" y="216897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sp>
        <p:nvSpPr>
          <p:cNvPr id="38" name="object 18">
            <a:extLst>
              <a:ext uri="{FF2B5EF4-FFF2-40B4-BE49-F238E27FC236}">
                <a16:creationId xmlns:a16="http://schemas.microsoft.com/office/drawing/2014/main" id="{00CCBEE6-73A6-B5B8-F6C8-4D87641659AF}"/>
              </a:ext>
            </a:extLst>
          </p:cNvPr>
          <p:cNvSpPr txBox="1"/>
          <p:nvPr/>
        </p:nvSpPr>
        <p:spPr>
          <a:xfrm>
            <a:off x="10686393" y="5591141"/>
            <a:ext cx="756285" cy="565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12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MAX</a:t>
            </a:r>
            <a:r>
              <a:rPr kumimoji="0" sz="1800" b="0" i="0" u="none" strike="noStrike" kern="1200" cap="none" spc="-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30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ts val="21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pagine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133163D4-7F57-8BF9-F004-19F28203A13D}"/>
              </a:ext>
            </a:extLst>
          </p:cNvPr>
          <p:cNvSpPr txBox="1"/>
          <p:nvPr/>
        </p:nvSpPr>
        <p:spPr>
          <a:xfrm>
            <a:off x="334963" y="6118874"/>
            <a:ext cx="78949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N.B.</a:t>
            </a:r>
            <a:r>
              <a:rPr kumimoji="0" lang="it-IT" sz="1400" b="1" i="0" u="none" strike="noStrike" kern="1200" cap="none" spc="-25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lang="it-IT" sz="1400" b="1" i="0" u="none" strike="noStrike" kern="1200" cap="none" spc="-2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L’articolazione</a:t>
            </a:r>
            <a:r>
              <a:rPr kumimoji="0" lang="it-IT" sz="1400" b="1" i="0" u="none" strike="noStrike" kern="1200" cap="none" spc="-3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in</a:t>
            </a:r>
            <a:r>
              <a:rPr kumimoji="0" lang="it-IT" sz="1400" b="1" i="0" u="none" strike="noStrike" kern="1200" cap="none" spc="-3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capitoli</a:t>
            </a:r>
            <a:r>
              <a:rPr kumimoji="0" lang="it-IT" sz="1400" b="1" i="0" u="none" strike="noStrike" kern="1200" cap="none" spc="-2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può</a:t>
            </a:r>
            <a:r>
              <a:rPr kumimoji="0" lang="it-IT" sz="1400" b="1" i="0" u="none" strike="noStrike" kern="1200" cap="none" spc="-3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variare</a:t>
            </a:r>
            <a:r>
              <a:rPr kumimoji="0" lang="it-IT" sz="1400" b="1" i="0" u="none" strike="noStrike" kern="1200" cap="none" spc="-25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in</a:t>
            </a:r>
            <a:r>
              <a:rPr kumimoji="0" lang="it-IT" sz="1400" b="1" i="0" u="none" strike="noStrike" kern="1200" cap="none" spc="-3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base</a:t>
            </a:r>
            <a:r>
              <a:rPr kumimoji="0" lang="it-IT" sz="1400" b="1" i="0" u="none" strike="noStrike" kern="1200" cap="none" spc="-3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al</a:t>
            </a:r>
            <a:r>
              <a:rPr kumimoji="0" lang="it-IT" sz="1400" b="1" i="0" u="none" strike="noStrike" kern="1200" cap="none" spc="-2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lang="it-IT" sz="1400" b="1" i="0" u="none" strike="noStrike" kern="1200" cap="none" spc="-1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contenuto</a:t>
            </a:r>
            <a:r>
              <a:rPr kumimoji="0" lang="it-IT" sz="1400" b="1" i="0" u="none" strike="noStrike" kern="1200" cap="none" spc="-3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specifico</a:t>
            </a:r>
            <a:r>
              <a:rPr kumimoji="0" lang="it-IT" sz="1400" b="1" i="0" u="none" strike="noStrike" kern="1200" cap="none" spc="-25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del</a:t>
            </a:r>
            <a:r>
              <a:rPr kumimoji="0" lang="it-IT" sz="1400" b="1" i="0" u="none" strike="noStrike" kern="1200" cap="none" spc="-2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lang="it-IT" sz="1400" b="1" i="0" u="none" strike="noStrike" kern="1200" cap="none" spc="-25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PW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102C53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9717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CCD5C-F329-1ADC-04C3-7C5AA3D9B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372084-974D-8E7C-5BF5-0A9B8AA3A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Iscrizione</a:t>
            </a:r>
            <a:r>
              <a:rPr lang="it-IT" spc="-80" dirty="0"/>
              <a:t> </a:t>
            </a:r>
            <a:r>
              <a:rPr lang="it-IT" dirty="0"/>
              <a:t>esame</a:t>
            </a:r>
            <a:r>
              <a:rPr lang="it-IT" spc="-75" dirty="0"/>
              <a:t> </a:t>
            </a:r>
            <a:r>
              <a:rPr lang="it-IT" spc="-10" dirty="0"/>
              <a:t>finale</a:t>
            </a:r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D86F1DA-30B6-92D2-CF67-598232CF8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1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POLITECNICO DI MILANO</a:t>
            </a:r>
            <a:endParaRPr kumimoji="0" lang="it-IT" sz="700" b="1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FBC63D-308B-4062-015F-34C93F85B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Scuola dell'Ingegneria Industriale e dell'Informazione​</a:t>
            </a:r>
            <a:endParaRPr kumimoji="0" lang="it-IT" sz="700" b="0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1293C67-45D9-3537-F5C2-ECA719F4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35EEA2-8D42-4D46-95A6-66E65FDC5EB1}" type="slidenum">
              <a:rPr kumimoji="0" lang="it-IT" sz="700" b="0" i="0" u="none" strike="noStrike" kern="1200" cap="none" spc="50" normalizeH="0" baseline="0" noProof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it-IT" sz="700" b="0" i="0" u="none" strike="noStrike" kern="1200" cap="none" spc="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45E7656-D0E5-118C-6242-28C78FACC0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1466850"/>
            <a:ext cx="10479574" cy="5143500"/>
          </a:xfr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605"/>
              </a:spcBef>
              <a:tabLst>
                <a:tab pos="354965" algn="l"/>
              </a:tabLst>
            </a:pPr>
            <a:r>
              <a:rPr lang="it-IT" b="1" dirty="0">
                <a:cs typeface="Arial MT"/>
              </a:rPr>
              <a:t>Prova finale: PW o Tirocinio 20 cfu</a:t>
            </a:r>
          </a:p>
          <a:p>
            <a:pPr marL="354965" indent="-342265">
              <a:lnSpc>
                <a:spcPct val="100000"/>
              </a:lnSpc>
              <a:spcBef>
                <a:spcPts val="605"/>
              </a:spcBef>
              <a:buChar char="•"/>
              <a:tabLst>
                <a:tab pos="354965" algn="l"/>
              </a:tabLst>
            </a:pPr>
            <a:r>
              <a:rPr lang="it-IT" dirty="0">
                <a:cs typeface="Arial MT"/>
              </a:rPr>
              <a:t>in caso di esame finale con Project Work o Tirocinio da 20 cfu, nel presentare la domanda di ammissione all’esame finale si dovrà indicare:</a:t>
            </a:r>
          </a:p>
          <a:p>
            <a:pPr marL="354965" indent="-342265">
              <a:lnSpc>
                <a:spcPct val="100000"/>
              </a:lnSpc>
              <a:spcBef>
                <a:spcPts val="605"/>
              </a:spcBef>
              <a:buChar char="•"/>
              <a:tabLst>
                <a:tab pos="354965" algn="l"/>
              </a:tabLst>
            </a:pPr>
            <a:r>
              <a:rPr lang="it-IT" dirty="0">
                <a:cs typeface="Arial MT"/>
              </a:rPr>
              <a:t>come elaborato quello di </a:t>
            </a:r>
            <a:r>
              <a:rPr lang="it-IT" b="1" dirty="0">
                <a:cs typeface="Arial MT"/>
              </a:rPr>
              <a:t>tipo A</a:t>
            </a:r>
          </a:p>
          <a:p>
            <a:pPr marL="354965" indent="-342265">
              <a:lnSpc>
                <a:spcPct val="100000"/>
              </a:lnSpc>
              <a:spcBef>
                <a:spcPts val="605"/>
              </a:spcBef>
              <a:buChar char="•"/>
              <a:tabLst>
                <a:tab pos="354965" algn="l"/>
              </a:tabLst>
            </a:pPr>
            <a:r>
              <a:rPr lang="it-IT" dirty="0">
                <a:cs typeface="Arial MT"/>
              </a:rPr>
              <a:t>come titolo il </a:t>
            </a:r>
            <a:r>
              <a:rPr lang="it-IT" b="1" dirty="0">
                <a:cs typeface="Arial MT"/>
              </a:rPr>
              <a:t>Titolo dell’elaborato finale</a:t>
            </a:r>
          </a:p>
          <a:p>
            <a:pPr marL="354965" indent="-342265">
              <a:lnSpc>
                <a:spcPct val="100000"/>
              </a:lnSpc>
              <a:spcBef>
                <a:spcPts val="605"/>
              </a:spcBef>
              <a:buChar char="•"/>
              <a:tabLst>
                <a:tab pos="354965" algn="l"/>
              </a:tabLst>
            </a:pPr>
            <a:r>
              <a:rPr lang="it-IT" dirty="0">
                <a:cs typeface="Arial MT"/>
              </a:rPr>
              <a:t>come relatore il </a:t>
            </a:r>
            <a:r>
              <a:rPr lang="it-IT" b="1" dirty="0">
                <a:cs typeface="Arial MT"/>
              </a:rPr>
              <a:t>docente Tutor Accademico</a:t>
            </a:r>
          </a:p>
          <a:p>
            <a:pPr marL="354965" indent="-342265">
              <a:lnSpc>
                <a:spcPct val="100000"/>
              </a:lnSpc>
              <a:spcBef>
                <a:spcPts val="605"/>
              </a:spcBef>
              <a:buChar char="•"/>
              <a:tabLst>
                <a:tab pos="354965" algn="l"/>
              </a:tabLst>
            </a:pPr>
            <a:r>
              <a:rPr lang="it-IT" dirty="0">
                <a:cs typeface="Arial MT"/>
              </a:rPr>
              <a:t>come correlatore </a:t>
            </a:r>
            <a:r>
              <a:rPr lang="it-IT" b="1" dirty="0">
                <a:cs typeface="Arial MT"/>
              </a:rPr>
              <a:t>non è necessario </a:t>
            </a:r>
            <a:r>
              <a:rPr lang="it-IT" dirty="0">
                <a:cs typeface="Arial MT"/>
              </a:rPr>
              <a:t>inserire alcun nominativo</a:t>
            </a:r>
          </a:p>
          <a:p>
            <a:pPr marL="354965" indent="-342265">
              <a:lnSpc>
                <a:spcPct val="100000"/>
              </a:lnSpc>
              <a:spcBef>
                <a:spcPts val="605"/>
              </a:spcBef>
              <a:buChar char="•"/>
              <a:tabLst>
                <a:tab pos="354965" algn="l"/>
              </a:tabLst>
            </a:pPr>
            <a:r>
              <a:rPr lang="it-IT" dirty="0">
                <a:cs typeface="Arial MT"/>
              </a:rPr>
              <a:t>nei campi di caricamento file non dovrà caricare alcun file, agli studenti viene richiesto di inviare la relazione finale di laurea all'indirizzo email </a:t>
            </a:r>
            <a:r>
              <a:rPr lang="it-IT" u="sng" dirty="0">
                <a:hlinkClick r:id="rId2" tooltip="mailto:tesi-dig@polimi.it"/>
              </a:rPr>
              <a:t>tesi-dig@polimi.it</a:t>
            </a:r>
            <a:r>
              <a:rPr lang="it-IT" dirty="0">
                <a:cs typeface="Arial MT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605"/>
              </a:spcBef>
              <a:tabLst>
                <a:tab pos="354965" algn="l"/>
              </a:tabLst>
            </a:pPr>
            <a:r>
              <a:rPr lang="it-IT" b="1" dirty="0">
                <a:cs typeface="Arial MT"/>
              </a:rPr>
              <a:t>Prova finale: LAMP</a:t>
            </a:r>
          </a:p>
          <a:p>
            <a:pPr marL="354965" indent="-342265">
              <a:lnSpc>
                <a:spcPct val="100000"/>
              </a:lnSpc>
              <a:spcBef>
                <a:spcPts val="605"/>
              </a:spcBef>
              <a:buChar char="•"/>
              <a:tabLst>
                <a:tab pos="354965" algn="l"/>
              </a:tabLst>
            </a:pPr>
            <a:r>
              <a:rPr lang="it-IT" dirty="0">
                <a:cs typeface="Arial MT"/>
              </a:rPr>
              <a:t>avendo svolto il LAMP, nel presentare la domanda di ammissione all’esame finale dovrà indicare: come elaborato deve indicare l’elaborato </a:t>
            </a:r>
            <a:r>
              <a:rPr lang="it-IT" b="1" dirty="0">
                <a:cs typeface="Arial MT"/>
              </a:rPr>
              <a:t>tipo B</a:t>
            </a:r>
          </a:p>
          <a:p>
            <a:pPr marL="354965" indent="-342265">
              <a:lnSpc>
                <a:spcPct val="100000"/>
              </a:lnSpc>
              <a:spcBef>
                <a:spcPts val="605"/>
              </a:spcBef>
              <a:buChar char="•"/>
              <a:tabLst>
                <a:tab pos="354965" algn="l"/>
              </a:tabLst>
            </a:pPr>
            <a:r>
              <a:rPr lang="it-IT" dirty="0">
                <a:cs typeface="Arial MT"/>
              </a:rPr>
              <a:t>come titolo </a:t>
            </a:r>
            <a:r>
              <a:rPr lang="it-IT" b="1" dirty="0">
                <a:cs typeface="Arial MT"/>
              </a:rPr>
              <a:t>LABORATORIO DI ANALISI E MODELLIZZAZIONE DEI PROCESSI</a:t>
            </a:r>
          </a:p>
          <a:p>
            <a:pPr marL="354965" indent="-342265">
              <a:lnSpc>
                <a:spcPct val="100000"/>
              </a:lnSpc>
              <a:spcBef>
                <a:spcPts val="605"/>
              </a:spcBef>
              <a:buChar char="•"/>
              <a:tabLst>
                <a:tab pos="354965" algn="l"/>
              </a:tabLst>
            </a:pPr>
            <a:r>
              <a:rPr lang="it-IT" dirty="0">
                <a:cs typeface="Arial MT"/>
              </a:rPr>
              <a:t>come relatore il </a:t>
            </a:r>
            <a:r>
              <a:rPr lang="it-IT" b="1" dirty="0">
                <a:cs typeface="Arial MT"/>
              </a:rPr>
              <a:t>docente con cui hai seguito il laboratorio </a:t>
            </a:r>
          </a:p>
          <a:p>
            <a:pPr marL="354965" indent="-342265">
              <a:lnSpc>
                <a:spcPct val="100000"/>
              </a:lnSpc>
              <a:spcBef>
                <a:spcPts val="605"/>
              </a:spcBef>
              <a:buChar char="•"/>
              <a:tabLst>
                <a:tab pos="354965" algn="l"/>
              </a:tabLst>
            </a:pPr>
            <a:r>
              <a:rPr lang="it-IT" dirty="0">
                <a:cs typeface="Arial MT"/>
              </a:rPr>
              <a:t>come correlatore </a:t>
            </a:r>
            <a:r>
              <a:rPr lang="it-IT" b="1" dirty="0">
                <a:cs typeface="Arial MT"/>
              </a:rPr>
              <a:t>non è necessario </a:t>
            </a:r>
            <a:r>
              <a:rPr lang="it-IT" dirty="0">
                <a:cs typeface="Arial MT"/>
              </a:rPr>
              <a:t>inserire alcun nominativo </a:t>
            </a:r>
          </a:p>
          <a:p>
            <a:pPr marL="354965" indent="-342265">
              <a:lnSpc>
                <a:spcPct val="100000"/>
              </a:lnSpc>
              <a:spcBef>
                <a:spcPts val="605"/>
              </a:spcBef>
              <a:buChar char="•"/>
              <a:tabLst>
                <a:tab pos="354965" algn="l"/>
              </a:tabLst>
            </a:pPr>
            <a:r>
              <a:rPr lang="it-IT" dirty="0">
                <a:cs typeface="Arial MT"/>
              </a:rPr>
              <a:t>nei campi di caricamento file non dovrà caricare alcun file</a:t>
            </a:r>
          </a:p>
        </p:txBody>
      </p:sp>
    </p:spTree>
    <p:extLst>
      <p:ext uri="{BB962C8B-B14F-4D97-AF65-F5344CB8AC3E}">
        <p14:creationId xmlns:p14="http://schemas.microsoft.com/office/powerpoint/2010/main" val="10786572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B7B27-A286-A815-F90E-B3605422D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E33D54-0599-9EA0-70E9-48DB60D88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PW:</a:t>
            </a:r>
            <a:r>
              <a:rPr lang="it-IT" spc="-55" dirty="0"/>
              <a:t> </a:t>
            </a:r>
            <a:r>
              <a:rPr lang="it-IT" spc="-10" dirty="0"/>
              <a:t>tempistiche</a:t>
            </a:r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905E428-0B5E-25F5-8A4D-634CBE152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1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POLITECNICO DI MILANO</a:t>
            </a:r>
            <a:endParaRPr kumimoji="0" lang="it-IT" sz="700" b="1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3B2FE09-C5AD-619C-6F5E-610437678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Scuola dell'Ingegneria Industriale e dell'Informazione​</a:t>
            </a:r>
            <a:endParaRPr kumimoji="0" lang="it-IT" sz="700" b="0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0BF5E88-DE7A-B465-6488-96107ACB2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35EEA2-8D42-4D46-95A6-66E65FDC5EB1}" type="slidenum">
              <a:rPr kumimoji="0" lang="it-IT" sz="700" b="0" i="0" u="none" strike="noStrike" kern="1200" cap="none" spc="50" normalizeH="0" baseline="0" noProof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it-IT" sz="700" b="0" i="0" u="none" strike="noStrike" kern="1200" cap="none" spc="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AC4E2AB8-C4CF-FDBB-9D6E-8601941392C3}"/>
              </a:ext>
            </a:extLst>
          </p:cNvPr>
          <p:cNvSpPr txBox="1"/>
          <p:nvPr/>
        </p:nvSpPr>
        <p:spPr>
          <a:xfrm>
            <a:off x="177260" y="1704548"/>
            <a:ext cx="2595880" cy="993862"/>
          </a:xfrm>
          <a:prstGeom prst="rect">
            <a:avLst/>
          </a:prstGeom>
          <a:ln w="25400">
            <a:solidFill>
              <a:srgbClr val="003399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102C53"/>
              </a:solidFill>
              <a:effectLst/>
              <a:uLnTx/>
              <a:uFillTx/>
              <a:latin typeface="Manrope"/>
              <a:ea typeface="+mn-ea"/>
              <a:cs typeface="Times New Roman"/>
            </a:endParaRPr>
          </a:p>
          <a:p>
            <a:pPr marL="104521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10" normalizeH="0" baseline="0" noProof="0" dirty="0" err="1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Svolgimento</a:t>
            </a:r>
            <a:r>
              <a:rPr kumimoji="0" sz="1600" b="0" i="0" u="none" strike="noStrike" kern="1200" cap="none" spc="-35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25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PW</a:t>
            </a:r>
            <a:endParaRPr kumimoji="0" lang="it-IT" sz="1600" b="0" i="0" u="none" strike="noStrike" kern="1200" cap="none" spc="-25" normalizeH="0" baseline="0" noProof="0" dirty="0">
              <a:ln>
                <a:noFill/>
              </a:ln>
              <a:solidFill>
                <a:srgbClr val="102C53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  <a:p>
            <a:pPr marL="104521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-25" normalizeH="0" baseline="0" noProof="0" dirty="0">
              <a:ln>
                <a:noFill/>
              </a:ln>
              <a:solidFill>
                <a:srgbClr val="102C53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  <a:p>
            <a:pPr marL="104521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102C53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B374030C-6D8F-0135-7443-641D280950CD}"/>
              </a:ext>
            </a:extLst>
          </p:cNvPr>
          <p:cNvSpPr txBox="1"/>
          <p:nvPr/>
        </p:nvSpPr>
        <p:spPr>
          <a:xfrm>
            <a:off x="3216274" y="1626008"/>
            <a:ext cx="2595880" cy="1221681"/>
          </a:xfrm>
          <a:prstGeom prst="rect">
            <a:avLst/>
          </a:prstGeom>
          <a:ln w="25400">
            <a:solidFill>
              <a:srgbClr val="003399"/>
            </a:solidFill>
          </a:ln>
        </p:spPr>
        <p:txBody>
          <a:bodyPr vert="horz" wrap="square" lIns="0" tIns="229235" rIns="0" bIns="0" rtlCol="0">
            <a:spAutoFit/>
          </a:bodyPr>
          <a:lstStyle/>
          <a:p>
            <a:pPr marL="1016000" marR="205740" lvl="0" indent="0" algn="l" defTabSz="914400" rtl="0" eaLnBrk="1" fontAlgn="auto" latinLnBrk="0" hangingPunct="1">
              <a:lnSpc>
                <a:spcPts val="2020"/>
              </a:lnSpc>
              <a:spcBef>
                <a:spcPts val="18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10" normalizeH="0" baseline="0" noProof="0" dirty="0" err="1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Preparazione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 err="1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elaborato</a:t>
            </a:r>
            <a:endParaRPr kumimoji="0" lang="it-IT" sz="1600" b="0" i="0" u="none" strike="noStrike" kern="1200" cap="none" spc="-10" normalizeH="0" baseline="0" noProof="0" dirty="0">
              <a:ln>
                <a:noFill/>
              </a:ln>
              <a:solidFill>
                <a:srgbClr val="102C53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  <a:p>
            <a:pPr marL="1016000" marR="205740" lvl="0" indent="0" algn="l" defTabSz="914400" rtl="0" eaLnBrk="1" fontAlgn="auto" latinLnBrk="0" hangingPunct="1">
              <a:lnSpc>
                <a:spcPts val="2020"/>
              </a:lnSpc>
              <a:spcBef>
                <a:spcPts val="18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-10" normalizeH="0" baseline="0" noProof="0" dirty="0">
              <a:ln>
                <a:noFill/>
              </a:ln>
              <a:solidFill>
                <a:srgbClr val="102C53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F1B1E995-1EC8-0BF6-97F0-7B4C3D56D206}"/>
              </a:ext>
            </a:extLst>
          </p:cNvPr>
          <p:cNvSpPr/>
          <p:nvPr/>
        </p:nvSpPr>
        <p:spPr>
          <a:xfrm>
            <a:off x="2915855" y="1868865"/>
            <a:ext cx="226060" cy="735965"/>
          </a:xfrm>
          <a:custGeom>
            <a:avLst/>
            <a:gdLst/>
            <a:ahLst/>
            <a:cxnLst/>
            <a:rect l="l" t="t" r="r" b="b"/>
            <a:pathLst>
              <a:path w="226060" h="735964">
                <a:moveTo>
                  <a:pt x="0" y="0"/>
                </a:moveTo>
                <a:lnTo>
                  <a:pt x="0" y="735854"/>
                </a:lnTo>
                <a:lnTo>
                  <a:pt x="225798" y="367926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102C53"/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pic>
        <p:nvPicPr>
          <p:cNvPr id="12" name="object 8">
            <a:extLst>
              <a:ext uri="{FF2B5EF4-FFF2-40B4-BE49-F238E27FC236}">
                <a16:creationId xmlns:a16="http://schemas.microsoft.com/office/drawing/2014/main" id="{809443C2-2423-60B8-3FE5-09DB5F8A471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088" y="1844039"/>
            <a:ext cx="780288" cy="801624"/>
          </a:xfrm>
          <a:prstGeom prst="rect">
            <a:avLst/>
          </a:prstGeom>
        </p:spPr>
      </p:pic>
      <p:pic>
        <p:nvPicPr>
          <p:cNvPr id="13" name="object 9">
            <a:extLst>
              <a:ext uri="{FF2B5EF4-FFF2-40B4-BE49-F238E27FC236}">
                <a16:creationId xmlns:a16="http://schemas.microsoft.com/office/drawing/2014/main" id="{4D46C52C-3A0E-6B52-F0EC-95901BB275D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64992" y="1890584"/>
            <a:ext cx="728472" cy="621791"/>
          </a:xfrm>
          <a:prstGeom prst="rect">
            <a:avLst/>
          </a:prstGeom>
        </p:spPr>
      </p:pic>
      <p:sp>
        <p:nvSpPr>
          <p:cNvPr id="14" name="object 10">
            <a:extLst>
              <a:ext uri="{FF2B5EF4-FFF2-40B4-BE49-F238E27FC236}">
                <a16:creationId xmlns:a16="http://schemas.microsoft.com/office/drawing/2014/main" id="{4D5F4408-B09D-7894-6722-F52C3261B5AF}"/>
              </a:ext>
            </a:extLst>
          </p:cNvPr>
          <p:cNvSpPr/>
          <p:nvPr/>
        </p:nvSpPr>
        <p:spPr>
          <a:xfrm>
            <a:off x="5935281" y="1844039"/>
            <a:ext cx="226060" cy="735965"/>
          </a:xfrm>
          <a:custGeom>
            <a:avLst/>
            <a:gdLst/>
            <a:ahLst/>
            <a:cxnLst/>
            <a:rect l="l" t="t" r="r" b="b"/>
            <a:pathLst>
              <a:path w="226060" h="735964">
                <a:moveTo>
                  <a:pt x="0" y="0"/>
                </a:moveTo>
                <a:lnTo>
                  <a:pt x="0" y="735854"/>
                </a:lnTo>
                <a:lnTo>
                  <a:pt x="225797" y="367926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102C53"/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44" name="object 5">
            <a:extLst>
              <a:ext uri="{FF2B5EF4-FFF2-40B4-BE49-F238E27FC236}">
                <a16:creationId xmlns:a16="http://schemas.microsoft.com/office/drawing/2014/main" id="{DE69D759-7D0E-738F-6343-B96EB092F8DB}"/>
              </a:ext>
            </a:extLst>
          </p:cNvPr>
          <p:cNvSpPr txBox="1"/>
          <p:nvPr/>
        </p:nvSpPr>
        <p:spPr>
          <a:xfrm>
            <a:off x="8301027" y="2021485"/>
            <a:ext cx="1660525" cy="599908"/>
          </a:xfrm>
          <a:prstGeom prst="rect">
            <a:avLst/>
          </a:prstGeom>
          <a:ln w="25400">
            <a:solidFill>
              <a:srgbClr val="003399"/>
            </a:solidFill>
          </a:ln>
        </p:spPr>
        <p:txBody>
          <a:bodyPr vert="horz" wrap="square" lIns="0" tIns="73025" rIns="0" bIns="0" rtlCol="0">
            <a:spAutoFit/>
          </a:bodyPr>
          <a:lstStyle/>
          <a:p>
            <a:pPr marL="691515" marR="191135" lvl="0" indent="-467359" algn="l" defTabSz="914400" rtl="0" eaLnBrk="1" fontAlgn="auto" latinLnBrk="0" hangingPunct="1">
              <a:lnSpc>
                <a:spcPct val="127099"/>
              </a:lnSpc>
              <a:spcBef>
                <a:spcPts val="5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Presentazione </a:t>
            </a:r>
            <a:r>
              <a:rPr kumimoji="0" sz="1400" b="0" i="0" u="none" strike="noStrike" kern="1200" cap="none" spc="-25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PW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sp>
        <p:nvSpPr>
          <p:cNvPr id="45" name="object 6">
            <a:extLst>
              <a:ext uri="{FF2B5EF4-FFF2-40B4-BE49-F238E27FC236}">
                <a16:creationId xmlns:a16="http://schemas.microsoft.com/office/drawing/2014/main" id="{88D0F6DB-173D-E742-7154-8B5FC6C0B4EF}"/>
              </a:ext>
            </a:extLst>
          </p:cNvPr>
          <p:cNvSpPr txBox="1"/>
          <p:nvPr/>
        </p:nvSpPr>
        <p:spPr>
          <a:xfrm>
            <a:off x="10519240" y="1847088"/>
            <a:ext cx="1313815" cy="754693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06375" marR="197485" lvl="0" indent="0" algn="ctr" defTabSz="914400" rtl="0" eaLnBrk="1" fontAlgn="auto" latinLnBrk="0" hangingPunct="1">
              <a:lnSpc>
                <a:spcPts val="1989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Cerimonia </a:t>
            </a:r>
            <a:r>
              <a:rPr kumimoji="0" sz="1400" b="0" i="0" u="none" strike="noStrike" kern="1200" cap="none" spc="-25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di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proclamazione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grpSp>
        <p:nvGrpSpPr>
          <p:cNvPr id="46" name="object 11">
            <a:extLst>
              <a:ext uri="{FF2B5EF4-FFF2-40B4-BE49-F238E27FC236}">
                <a16:creationId xmlns:a16="http://schemas.microsoft.com/office/drawing/2014/main" id="{BC849FE8-9E83-860E-5D35-889558D99094}"/>
              </a:ext>
            </a:extLst>
          </p:cNvPr>
          <p:cNvGrpSpPr/>
          <p:nvPr/>
        </p:nvGrpSpPr>
        <p:grpSpPr>
          <a:xfrm>
            <a:off x="10127366" y="1854942"/>
            <a:ext cx="1851025" cy="819150"/>
            <a:chOff x="10127366" y="1854942"/>
            <a:chExt cx="1851025" cy="819150"/>
          </a:xfrm>
        </p:grpSpPr>
        <p:sp>
          <p:nvSpPr>
            <p:cNvPr id="47" name="object 12">
              <a:extLst>
                <a:ext uri="{FF2B5EF4-FFF2-40B4-BE49-F238E27FC236}">
                  <a16:creationId xmlns:a16="http://schemas.microsoft.com/office/drawing/2014/main" id="{247EE37E-AD24-3EAA-3D97-844A8A05981B}"/>
                </a:ext>
              </a:extLst>
            </p:cNvPr>
            <p:cNvSpPr/>
            <p:nvPr/>
          </p:nvSpPr>
          <p:spPr>
            <a:xfrm>
              <a:off x="10305079" y="1867642"/>
              <a:ext cx="1660525" cy="793750"/>
            </a:xfrm>
            <a:custGeom>
              <a:avLst/>
              <a:gdLst/>
              <a:ahLst/>
              <a:cxnLst/>
              <a:rect l="l" t="t" r="r" b="b"/>
              <a:pathLst>
                <a:path w="1660525" h="793750">
                  <a:moveTo>
                    <a:pt x="0" y="0"/>
                  </a:moveTo>
                  <a:lnTo>
                    <a:pt x="1660042" y="0"/>
                  </a:lnTo>
                  <a:lnTo>
                    <a:pt x="1660042" y="793650"/>
                  </a:lnTo>
                  <a:lnTo>
                    <a:pt x="0" y="79365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003399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sp>
          <p:nvSpPr>
            <p:cNvPr id="48" name="object 13">
              <a:extLst>
                <a:ext uri="{FF2B5EF4-FFF2-40B4-BE49-F238E27FC236}">
                  <a16:creationId xmlns:a16="http://schemas.microsoft.com/office/drawing/2014/main" id="{FC2444C4-A2D5-EA17-9311-065723A879ED}"/>
                </a:ext>
              </a:extLst>
            </p:cNvPr>
            <p:cNvSpPr/>
            <p:nvPr/>
          </p:nvSpPr>
          <p:spPr>
            <a:xfrm>
              <a:off x="10127366" y="1867642"/>
              <a:ext cx="226060" cy="735965"/>
            </a:xfrm>
            <a:custGeom>
              <a:avLst/>
              <a:gdLst/>
              <a:ahLst/>
              <a:cxnLst/>
              <a:rect l="l" t="t" r="r" b="b"/>
              <a:pathLst>
                <a:path w="226059" h="735964">
                  <a:moveTo>
                    <a:pt x="0" y="0"/>
                  </a:moveTo>
                  <a:lnTo>
                    <a:pt x="0" y="735855"/>
                  </a:lnTo>
                  <a:lnTo>
                    <a:pt x="225797" y="3679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sp>
        <p:nvSpPr>
          <p:cNvPr id="49" name="object 18">
            <a:extLst>
              <a:ext uri="{FF2B5EF4-FFF2-40B4-BE49-F238E27FC236}">
                <a16:creationId xmlns:a16="http://schemas.microsoft.com/office/drawing/2014/main" id="{7BA003CE-A1C3-3372-09F5-BB5F5F6928D7}"/>
              </a:ext>
            </a:extLst>
          </p:cNvPr>
          <p:cNvSpPr txBox="1"/>
          <p:nvPr/>
        </p:nvSpPr>
        <p:spPr>
          <a:xfrm>
            <a:off x="4116832" y="3243071"/>
            <a:ext cx="932180" cy="7540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14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Chiusura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ts val="20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«formale»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PW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sp>
        <p:nvSpPr>
          <p:cNvPr id="50" name="object 23">
            <a:extLst>
              <a:ext uri="{FF2B5EF4-FFF2-40B4-BE49-F238E27FC236}">
                <a16:creationId xmlns:a16="http://schemas.microsoft.com/office/drawing/2014/main" id="{8DF05441-8878-D2F3-4A01-E0A2AF674A44}"/>
              </a:ext>
            </a:extLst>
          </p:cNvPr>
          <p:cNvSpPr txBox="1"/>
          <p:nvPr/>
        </p:nvSpPr>
        <p:spPr>
          <a:xfrm>
            <a:off x="5227097" y="3249167"/>
            <a:ext cx="1197610" cy="4390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 marR="30480" lvl="0" indent="-635" algn="ctr" defTabSz="914400" rtl="0" eaLnBrk="1" fontAlgn="auto" latinLnBrk="0" hangingPunct="1">
              <a:lnSpc>
                <a:spcPct val="100600"/>
              </a:lnSpc>
              <a:spcBef>
                <a:spcPts val="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Deadline invio elaborato</a:t>
            </a:r>
            <a:r>
              <a:rPr kumimoji="0" sz="1400" b="0" i="0" u="none" strike="noStrike" kern="1200" cap="none" spc="-3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(**)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grpSp>
        <p:nvGrpSpPr>
          <p:cNvPr id="51" name="object 24">
            <a:extLst>
              <a:ext uri="{FF2B5EF4-FFF2-40B4-BE49-F238E27FC236}">
                <a16:creationId xmlns:a16="http://schemas.microsoft.com/office/drawing/2014/main" id="{6F6FD09C-9C4C-BA7E-C877-AF96AA5132D7}"/>
              </a:ext>
            </a:extLst>
          </p:cNvPr>
          <p:cNvGrpSpPr/>
          <p:nvPr/>
        </p:nvGrpSpPr>
        <p:grpSpPr>
          <a:xfrm>
            <a:off x="2346551" y="4038600"/>
            <a:ext cx="9484360" cy="299085"/>
            <a:chOff x="2346551" y="4038600"/>
            <a:chExt cx="9484360" cy="299085"/>
          </a:xfrm>
        </p:grpSpPr>
        <p:sp>
          <p:nvSpPr>
            <p:cNvPr id="52" name="object 25">
              <a:extLst>
                <a:ext uri="{FF2B5EF4-FFF2-40B4-BE49-F238E27FC236}">
                  <a16:creationId xmlns:a16="http://schemas.microsoft.com/office/drawing/2014/main" id="{508652A9-62CA-1857-5416-899F20A698AE}"/>
                </a:ext>
              </a:extLst>
            </p:cNvPr>
            <p:cNvSpPr/>
            <p:nvPr/>
          </p:nvSpPr>
          <p:spPr>
            <a:xfrm>
              <a:off x="2351313" y="4154478"/>
              <a:ext cx="9474835" cy="9525"/>
            </a:xfrm>
            <a:custGeom>
              <a:avLst/>
              <a:gdLst/>
              <a:ahLst/>
              <a:cxnLst/>
              <a:rect l="l" t="t" r="r" b="b"/>
              <a:pathLst>
                <a:path w="9474835" h="9525">
                  <a:moveTo>
                    <a:pt x="0" y="9308"/>
                  </a:moveTo>
                  <a:lnTo>
                    <a:pt x="9474774" y="0"/>
                  </a:lnTo>
                </a:path>
              </a:pathLst>
            </a:custGeom>
            <a:ln w="9525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pic>
          <p:nvPicPr>
            <p:cNvPr id="53" name="object 26">
              <a:extLst>
                <a:ext uri="{FF2B5EF4-FFF2-40B4-BE49-F238E27FC236}">
                  <a16:creationId xmlns:a16="http://schemas.microsoft.com/office/drawing/2014/main" id="{6684818C-13DC-4D93-AF16-FC6A5130215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63512" y="4038600"/>
              <a:ext cx="344424" cy="298704"/>
            </a:xfrm>
            <a:prstGeom prst="rect">
              <a:avLst/>
            </a:prstGeom>
          </p:spPr>
        </p:pic>
        <p:pic>
          <p:nvPicPr>
            <p:cNvPr id="54" name="object 27">
              <a:extLst>
                <a:ext uri="{FF2B5EF4-FFF2-40B4-BE49-F238E27FC236}">
                  <a16:creationId xmlns:a16="http://schemas.microsoft.com/office/drawing/2014/main" id="{6F7C37C4-67DD-977F-FA33-D928F14533D2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11309" y="4061795"/>
              <a:ext cx="250370" cy="206828"/>
            </a:xfrm>
            <a:prstGeom prst="rect">
              <a:avLst/>
            </a:prstGeom>
          </p:spPr>
        </p:pic>
        <p:sp>
          <p:nvSpPr>
            <p:cNvPr id="55" name="object 28">
              <a:extLst>
                <a:ext uri="{FF2B5EF4-FFF2-40B4-BE49-F238E27FC236}">
                  <a16:creationId xmlns:a16="http://schemas.microsoft.com/office/drawing/2014/main" id="{DC6A5DBB-04C6-0360-ADE2-A7D07E0EC356}"/>
                </a:ext>
              </a:extLst>
            </p:cNvPr>
            <p:cNvSpPr/>
            <p:nvPr/>
          </p:nvSpPr>
          <p:spPr>
            <a:xfrm>
              <a:off x="6811309" y="4061795"/>
              <a:ext cx="250825" cy="207010"/>
            </a:xfrm>
            <a:custGeom>
              <a:avLst/>
              <a:gdLst/>
              <a:ahLst/>
              <a:cxnLst/>
              <a:rect l="l" t="t" r="r" b="b"/>
              <a:pathLst>
                <a:path w="250825" h="207010">
                  <a:moveTo>
                    <a:pt x="0" y="103414"/>
                  </a:moveTo>
                  <a:lnTo>
                    <a:pt x="9837" y="63160"/>
                  </a:lnTo>
                  <a:lnTo>
                    <a:pt x="36665" y="30289"/>
                  </a:lnTo>
                  <a:lnTo>
                    <a:pt x="76457" y="8126"/>
                  </a:lnTo>
                  <a:lnTo>
                    <a:pt x="125185" y="0"/>
                  </a:lnTo>
                  <a:lnTo>
                    <a:pt x="173913" y="8126"/>
                  </a:lnTo>
                  <a:lnTo>
                    <a:pt x="213705" y="30289"/>
                  </a:lnTo>
                  <a:lnTo>
                    <a:pt x="240533" y="63160"/>
                  </a:lnTo>
                  <a:lnTo>
                    <a:pt x="250371" y="103414"/>
                  </a:lnTo>
                  <a:lnTo>
                    <a:pt x="240533" y="143667"/>
                  </a:lnTo>
                  <a:lnTo>
                    <a:pt x="213705" y="176538"/>
                  </a:lnTo>
                  <a:lnTo>
                    <a:pt x="173913" y="198701"/>
                  </a:lnTo>
                  <a:lnTo>
                    <a:pt x="125185" y="206828"/>
                  </a:lnTo>
                  <a:lnTo>
                    <a:pt x="76457" y="198701"/>
                  </a:lnTo>
                  <a:lnTo>
                    <a:pt x="36665" y="176538"/>
                  </a:lnTo>
                  <a:lnTo>
                    <a:pt x="9837" y="143667"/>
                  </a:lnTo>
                  <a:lnTo>
                    <a:pt x="0" y="103414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sp>
        <p:nvSpPr>
          <p:cNvPr id="56" name="object 29">
            <a:extLst>
              <a:ext uri="{FF2B5EF4-FFF2-40B4-BE49-F238E27FC236}">
                <a16:creationId xmlns:a16="http://schemas.microsoft.com/office/drawing/2014/main" id="{DE06967B-F024-1096-C755-14F440071B32}"/>
              </a:ext>
            </a:extLst>
          </p:cNvPr>
          <p:cNvSpPr txBox="1"/>
          <p:nvPr/>
        </p:nvSpPr>
        <p:spPr>
          <a:xfrm>
            <a:off x="6544350" y="3520440"/>
            <a:ext cx="784225" cy="51924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17475" marR="5080" lvl="0" indent="-105410" algn="l" defTabSz="914400" rtl="0" eaLnBrk="1" fontAlgn="auto" latinLnBrk="0" hangingPunct="1">
              <a:lnSpc>
                <a:spcPts val="202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Sessione laurea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sp>
        <p:nvSpPr>
          <p:cNvPr id="57" name="object 34">
            <a:extLst>
              <a:ext uri="{FF2B5EF4-FFF2-40B4-BE49-F238E27FC236}">
                <a16:creationId xmlns:a16="http://schemas.microsoft.com/office/drawing/2014/main" id="{D0555983-14E9-3F62-4196-A500A14536BB}"/>
              </a:ext>
            </a:extLst>
          </p:cNvPr>
          <p:cNvSpPr txBox="1"/>
          <p:nvPr/>
        </p:nvSpPr>
        <p:spPr>
          <a:xfrm>
            <a:off x="6511836" y="3002279"/>
            <a:ext cx="2389567" cy="52245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lvl="0" indent="23495" algn="l" defTabSz="914400" rtl="0" eaLnBrk="1" fontAlgn="auto" latinLnBrk="0" hangingPunct="1">
              <a:lnSpc>
                <a:spcPts val="1989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>
                <a:tab pos="1019810" algn="l"/>
              </a:tabLst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Deadline</a:t>
            </a:r>
            <a:r>
              <a:rPr kumimoji="0" sz="1400" b="0" i="0" u="none" strike="noStrike" kern="1200" cap="none" spc="46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lang="it-IT" sz="1400" b="0" i="0" u="none" strike="noStrike" kern="1200" cap="none" spc="46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	</a:t>
            </a:r>
            <a:r>
              <a:rPr kumimoji="0" sz="1400" b="0" i="0" u="none" strike="noStrike" kern="1200" cap="none" spc="-1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Compilazione</a:t>
            </a:r>
            <a:r>
              <a:rPr kumimoji="0" sz="1400" b="0" i="0" u="none" strike="noStrike" kern="1200" cap="none" spc="-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Iscrizione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	</a:t>
            </a:r>
            <a:r>
              <a:rPr kumimoji="0" sz="1400" b="0" i="0" u="none" strike="noStrike" kern="1200" cap="none" spc="-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valutazione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sp>
        <p:nvSpPr>
          <p:cNvPr id="58" name="object 35">
            <a:extLst>
              <a:ext uri="{FF2B5EF4-FFF2-40B4-BE49-F238E27FC236}">
                <a16:creationId xmlns:a16="http://schemas.microsoft.com/office/drawing/2014/main" id="{AC6E301F-EFD6-3276-8520-24A01CB206CB}"/>
              </a:ext>
            </a:extLst>
          </p:cNvPr>
          <p:cNvSpPr txBox="1"/>
          <p:nvPr/>
        </p:nvSpPr>
        <p:spPr>
          <a:xfrm>
            <a:off x="7502226" y="3514344"/>
            <a:ext cx="1061720" cy="51924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lvl="0" indent="285750" algn="l" defTabSz="914400" rtl="0" eaLnBrk="1" fontAlgn="auto" latinLnBrk="0" hangingPunct="1">
              <a:lnSpc>
                <a:spcPts val="202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Tutor accademico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grpSp>
        <p:nvGrpSpPr>
          <p:cNvPr id="59" name="object 36">
            <a:extLst>
              <a:ext uri="{FF2B5EF4-FFF2-40B4-BE49-F238E27FC236}">
                <a16:creationId xmlns:a16="http://schemas.microsoft.com/office/drawing/2014/main" id="{97618459-2D3B-8978-F2EE-B34F50251CD9}"/>
              </a:ext>
            </a:extLst>
          </p:cNvPr>
          <p:cNvGrpSpPr/>
          <p:nvPr/>
        </p:nvGrpSpPr>
        <p:grpSpPr>
          <a:xfrm>
            <a:off x="4576545" y="2727286"/>
            <a:ext cx="6673850" cy="2372360"/>
            <a:chOff x="4576545" y="2727286"/>
            <a:chExt cx="6673850" cy="2372360"/>
          </a:xfrm>
        </p:grpSpPr>
        <p:pic>
          <p:nvPicPr>
            <p:cNvPr id="60" name="object 37">
              <a:extLst>
                <a:ext uri="{FF2B5EF4-FFF2-40B4-BE49-F238E27FC236}">
                  <a16:creationId xmlns:a16="http://schemas.microsoft.com/office/drawing/2014/main" id="{1398EA2E-CD34-8532-C48F-F73925CDB42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12936" y="4050791"/>
              <a:ext cx="344424" cy="298704"/>
            </a:xfrm>
            <a:prstGeom prst="rect">
              <a:avLst/>
            </a:prstGeom>
          </p:spPr>
        </p:pic>
        <p:pic>
          <p:nvPicPr>
            <p:cNvPr id="61" name="object 38">
              <a:extLst>
                <a:ext uri="{FF2B5EF4-FFF2-40B4-BE49-F238E27FC236}">
                  <a16:creationId xmlns:a16="http://schemas.microsoft.com/office/drawing/2014/main" id="{9E4B9E3B-7ED2-3AA8-9438-6E20F0F541ED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59385" y="4072835"/>
              <a:ext cx="250371" cy="206828"/>
            </a:xfrm>
            <a:prstGeom prst="rect">
              <a:avLst/>
            </a:prstGeom>
          </p:spPr>
        </p:pic>
        <p:sp>
          <p:nvSpPr>
            <p:cNvPr id="62" name="object 39">
              <a:extLst>
                <a:ext uri="{FF2B5EF4-FFF2-40B4-BE49-F238E27FC236}">
                  <a16:creationId xmlns:a16="http://schemas.microsoft.com/office/drawing/2014/main" id="{21E0794D-6581-3F4A-B282-91BBCAD03534}"/>
                </a:ext>
              </a:extLst>
            </p:cNvPr>
            <p:cNvSpPr/>
            <p:nvPr/>
          </p:nvSpPr>
          <p:spPr>
            <a:xfrm>
              <a:off x="9059385" y="4072835"/>
              <a:ext cx="250825" cy="207010"/>
            </a:xfrm>
            <a:custGeom>
              <a:avLst/>
              <a:gdLst/>
              <a:ahLst/>
              <a:cxnLst/>
              <a:rect l="l" t="t" r="r" b="b"/>
              <a:pathLst>
                <a:path w="250825" h="207010">
                  <a:moveTo>
                    <a:pt x="0" y="103414"/>
                  </a:moveTo>
                  <a:lnTo>
                    <a:pt x="9837" y="63160"/>
                  </a:lnTo>
                  <a:lnTo>
                    <a:pt x="36665" y="30289"/>
                  </a:lnTo>
                  <a:lnTo>
                    <a:pt x="76457" y="8126"/>
                  </a:lnTo>
                  <a:lnTo>
                    <a:pt x="125185" y="0"/>
                  </a:lnTo>
                  <a:lnTo>
                    <a:pt x="173913" y="8126"/>
                  </a:lnTo>
                  <a:lnTo>
                    <a:pt x="213705" y="30289"/>
                  </a:lnTo>
                  <a:lnTo>
                    <a:pt x="240533" y="63160"/>
                  </a:lnTo>
                  <a:lnTo>
                    <a:pt x="250371" y="103414"/>
                  </a:lnTo>
                  <a:lnTo>
                    <a:pt x="240533" y="143667"/>
                  </a:lnTo>
                  <a:lnTo>
                    <a:pt x="213705" y="176538"/>
                  </a:lnTo>
                  <a:lnTo>
                    <a:pt x="173913" y="198701"/>
                  </a:lnTo>
                  <a:lnTo>
                    <a:pt x="125185" y="206828"/>
                  </a:lnTo>
                  <a:lnTo>
                    <a:pt x="76457" y="198701"/>
                  </a:lnTo>
                  <a:lnTo>
                    <a:pt x="36665" y="176538"/>
                  </a:lnTo>
                  <a:lnTo>
                    <a:pt x="9837" y="143667"/>
                  </a:lnTo>
                  <a:lnTo>
                    <a:pt x="0" y="103414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pic>
          <p:nvPicPr>
            <p:cNvPr id="63" name="object 40">
              <a:extLst>
                <a:ext uri="{FF2B5EF4-FFF2-40B4-BE49-F238E27FC236}">
                  <a16:creationId xmlns:a16="http://schemas.microsoft.com/office/drawing/2014/main" id="{19311BF4-4072-E8E8-6D7C-BF4C064CA3EA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905744" y="4059935"/>
              <a:ext cx="344424" cy="298704"/>
            </a:xfrm>
            <a:prstGeom prst="rect">
              <a:avLst/>
            </a:prstGeom>
          </p:spPr>
        </p:pic>
        <p:pic>
          <p:nvPicPr>
            <p:cNvPr id="64" name="object 41">
              <a:extLst>
                <a:ext uri="{FF2B5EF4-FFF2-40B4-BE49-F238E27FC236}">
                  <a16:creationId xmlns:a16="http://schemas.microsoft.com/office/drawing/2014/main" id="{20927769-0B00-2432-0427-1121EB138EBD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953498" y="4083721"/>
              <a:ext cx="250371" cy="206828"/>
            </a:xfrm>
            <a:prstGeom prst="rect">
              <a:avLst/>
            </a:prstGeom>
          </p:spPr>
        </p:pic>
        <p:sp>
          <p:nvSpPr>
            <p:cNvPr id="65" name="object 42">
              <a:extLst>
                <a:ext uri="{FF2B5EF4-FFF2-40B4-BE49-F238E27FC236}">
                  <a16:creationId xmlns:a16="http://schemas.microsoft.com/office/drawing/2014/main" id="{9883A904-8BC5-6623-A354-4E5221789A53}"/>
                </a:ext>
              </a:extLst>
            </p:cNvPr>
            <p:cNvSpPr/>
            <p:nvPr/>
          </p:nvSpPr>
          <p:spPr>
            <a:xfrm>
              <a:off x="10953498" y="4083721"/>
              <a:ext cx="250825" cy="207010"/>
            </a:xfrm>
            <a:custGeom>
              <a:avLst/>
              <a:gdLst/>
              <a:ahLst/>
              <a:cxnLst/>
              <a:rect l="l" t="t" r="r" b="b"/>
              <a:pathLst>
                <a:path w="250825" h="207010">
                  <a:moveTo>
                    <a:pt x="0" y="103414"/>
                  </a:moveTo>
                  <a:lnTo>
                    <a:pt x="9837" y="63160"/>
                  </a:lnTo>
                  <a:lnTo>
                    <a:pt x="36665" y="30289"/>
                  </a:lnTo>
                  <a:lnTo>
                    <a:pt x="76457" y="8126"/>
                  </a:lnTo>
                  <a:lnTo>
                    <a:pt x="125185" y="0"/>
                  </a:lnTo>
                  <a:lnTo>
                    <a:pt x="173913" y="8126"/>
                  </a:lnTo>
                  <a:lnTo>
                    <a:pt x="213705" y="30289"/>
                  </a:lnTo>
                  <a:lnTo>
                    <a:pt x="240533" y="63160"/>
                  </a:lnTo>
                  <a:lnTo>
                    <a:pt x="250371" y="103414"/>
                  </a:lnTo>
                  <a:lnTo>
                    <a:pt x="240533" y="143667"/>
                  </a:lnTo>
                  <a:lnTo>
                    <a:pt x="213705" y="176538"/>
                  </a:lnTo>
                  <a:lnTo>
                    <a:pt x="173913" y="198701"/>
                  </a:lnTo>
                  <a:lnTo>
                    <a:pt x="125185" y="206828"/>
                  </a:lnTo>
                  <a:lnTo>
                    <a:pt x="76457" y="198701"/>
                  </a:lnTo>
                  <a:lnTo>
                    <a:pt x="36665" y="176538"/>
                  </a:lnTo>
                  <a:lnTo>
                    <a:pt x="9837" y="143667"/>
                  </a:lnTo>
                  <a:lnTo>
                    <a:pt x="0" y="103414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sp>
          <p:nvSpPr>
            <p:cNvPr id="66" name="object 43">
              <a:extLst>
                <a:ext uri="{FF2B5EF4-FFF2-40B4-BE49-F238E27FC236}">
                  <a16:creationId xmlns:a16="http://schemas.microsoft.com/office/drawing/2014/main" id="{22E53438-23FC-92F9-121F-06AA7409AE52}"/>
                </a:ext>
              </a:extLst>
            </p:cNvPr>
            <p:cNvSpPr/>
            <p:nvPr/>
          </p:nvSpPr>
          <p:spPr>
            <a:xfrm>
              <a:off x="9184570" y="2764707"/>
              <a:ext cx="0" cy="1308735"/>
            </a:xfrm>
            <a:custGeom>
              <a:avLst/>
              <a:gdLst/>
              <a:ahLst/>
              <a:cxnLst/>
              <a:rect l="l" t="t" r="r" b="b"/>
              <a:pathLst>
                <a:path h="1308735">
                  <a:moveTo>
                    <a:pt x="0" y="0"/>
                  </a:moveTo>
                  <a:lnTo>
                    <a:pt x="1" y="1308129"/>
                  </a:lnTo>
                </a:path>
              </a:pathLst>
            </a:custGeom>
            <a:ln w="9525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sp>
          <p:nvSpPr>
            <p:cNvPr id="67" name="object 44">
              <a:extLst>
                <a:ext uri="{FF2B5EF4-FFF2-40B4-BE49-F238E27FC236}">
                  <a16:creationId xmlns:a16="http://schemas.microsoft.com/office/drawing/2014/main" id="{A8280F93-549F-7BBF-6C95-544E2F0B2AD8}"/>
                </a:ext>
              </a:extLst>
            </p:cNvPr>
            <p:cNvSpPr/>
            <p:nvPr/>
          </p:nvSpPr>
          <p:spPr>
            <a:xfrm>
              <a:off x="11078683" y="2732049"/>
              <a:ext cx="0" cy="1308735"/>
            </a:xfrm>
            <a:custGeom>
              <a:avLst/>
              <a:gdLst/>
              <a:ahLst/>
              <a:cxnLst/>
              <a:rect l="l" t="t" r="r" b="b"/>
              <a:pathLst>
                <a:path h="1308735">
                  <a:moveTo>
                    <a:pt x="0" y="0"/>
                  </a:moveTo>
                  <a:lnTo>
                    <a:pt x="1" y="1308129"/>
                  </a:lnTo>
                </a:path>
              </a:pathLst>
            </a:custGeom>
            <a:ln w="9525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sp>
          <p:nvSpPr>
            <p:cNvPr id="68" name="object 45">
              <a:extLst>
                <a:ext uri="{FF2B5EF4-FFF2-40B4-BE49-F238E27FC236}">
                  <a16:creationId xmlns:a16="http://schemas.microsoft.com/office/drawing/2014/main" id="{7237DEB7-CD12-E6ED-307F-EEB8B3D3DB4C}"/>
                </a:ext>
              </a:extLst>
            </p:cNvPr>
            <p:cNvSpPr/>
            <p:nvPr/>
          </p:nvSpPr>
          <p:spPr>
            <a:xfrm>
              <a:off x="4576545" y="4386941"/>
              <a:ext cx="100330" cy="712470"/>
            </a:xfrm>
            <a:custGeom>
              <a:avLst/>
              <a:gdLst/>
              <a:ahLst/>
              <a:cxnLst/>
              <a:rect l="l" t="t" r="r" b="b"/>
              <a:pathLst>
                <a:path w="100329" h="712470">
                  <a:moveTo>
                    <a:pt x="54650" y="0"/>
                  </a:moveTo>
                  <a:lnTo>
                    <a:pt x="45125" y="0"/>
                  </a:lnTo>
                  <a:lnTo>
                    <a:pt x="45125" y="38100"/>
                  </a:lnTo>
                  <a:lnTo>
                    <a:pt x="54650" y="38100"/>
                  </a:lnTo>
                  <a:lnTo>
                    <a:pt x="54650" y="0"/>
                  </a:lnTo>
                  <a:close/>
                </a:path>
                <a:path w="100329" h="712470">
                  <a:moveTo>
                    <a:pt x="54650" y="66675"/>
                  </a:moveTo>
                  <a:lnTo>
                    <a:pt x="45125" y="66675"/>
                  </a:lnTo>
                  <a:lnTo>
                    <a:pt x="45125" y="104775"/>
                  </a:lnTo>
                  <a:lnTo>
                    <a:pt x="54650" y="104775"/>
                  </a:lnTo>
                  <a:lnTo>
                    <a:pt x="54650" y="66675"/>
                  </a:lnTo>
                  <a:close/>
                </a:path>
                <a:path w="100329" h="712470">
                  <a:moveTo>
                    <a:pt x="54650" y="133350"/>
                  </a:moveTo>
                  <a:lnTo>
                    <a:pt x="45125" y="133350"/>
                  </a:lnTo>
                  <a:lnTo>
                    <a:pt x="45125" y="171450"/>
                  </a:lnTo>
                  <a:lnTo>
                    <a:pt x="54650" y="171450"/>
                  </a:lnTo>
                  <a:lnTo>
                    <a:pt x="54650" y="133350"/>
                  </a:lnTo>
                  <a:close/>
                </a:path>
                <a:path w="100329" h="712470">
                  <a:moveTo>
                    <a:pt x="54650" y="200025"/>
                  </a:moveTo>
                  <a:lnTo>
                    <a:pt x="45125" y="200025"/>
                  </a:lnTo>
                  <a:lnTo>
                    <a:pt x="45125" y="238125"/>
                  </a:lnTo>
                  <a:lnTo>
                    <a:pt x="54650" y="238125"/>
                  </a:lnTo>
                  <a:lnTo>
                    <a:pt x="54650" y="200025"/>
                  </a:lnTo>
                  <a:close/>
                </a:path>
                <a:path w="100329" h="712470">
                  <a:moveTo>
                    <a:pt x="54650" y="266700"/>
                  </a:moveTo>
                  <a:lnTo>
                    <a:pt x="45125" y="266700"/>
                  </a:lnTo>
                  <a:lnTo>
                    <a:pt x="45125" y="304800"/>
                  </a:lnTo>
                  <a:lnTo>
                    <a:pt x="54650" y="304800"/>
                  </a:lnTo>
                  <a:lnTo>
                    <a:pt x="54650" y="266700"/>
                  </a:lnTo>
                  <a:close/>
                </a:path>
                <a:path w="100329" h="712470">
                  <a:moveTo>
                    <a:pt x="54650" y="333375"/>
                  </a:moveTo>
                  <a:lnTo>
                    <a:pt x="45125" y="333375"/>
                  </a:lnTo>
                  <a:lnTo>
                    <a:pt x="45125" y="371475"/>
                  </a:lnTo>
                  <a:lnTo>
                    <a:pt x="54650" y="371475"/>
                  </a:lnTo>
                  <a:lnTo>
                    <a:pt x="54650" y="333375"/>
                  </a:lnTo>
                  <a:close/>
                </a:path>
                <a:path w="100329" h="712470">
                  <a:moveTo>
                    <a:pt x="54650" y="400050"/>
                  </a:moveTo>
                  <a:lnTo>
                    <a:pt x="45125" y="400050"/>
                  </a:lnTo>
                  <a:lnTo>
                    <a:pt x="45125" y="438150"/>
                  </a:lnTo>
                  <a:lnTo>
                    <a:pt x="54650" y="438150"/>
                  </a:lnTo>
                  <a:lnTo>
                    <a:pt x="54650" y="400050"/>
                  </a:lnTo>
                  <a:close/>
                </a:path>
                <a:path w="100329" h="712470">
                  <a:moveTo>
                    <a:pt x="54650" y="466725"/>
                  </a:moveTo>
                  <a:lnTo>
                    <a:pt x="45125" y="466725"/>
                  </a:lnTo>
                  <a:lnTo>
                    <a:pt x="45125" y="504825"/>
                  </a:lnTo>
                  <a:lnTo>
                    <a:pt x="54650" y="504825"/>
                  </a:lnTo>
                  <a:lnTo>
                    <a:pt x="54650" y="466725"/>
                  </a:lnTo>
                  <a:close/>
                </a:path>
                <a:path w="100329" h="712470">
                  <a:moveTo>
                    <a:pt x="54650" y="533400"/>
                  </a:moveTo>
                  <a:lnTo>
                    <a:pt x="45125" y="533400"/>
                  </a:lnTo>
                  <a:lnTo>
                    <a:pt x="45125" y="571500"/>
                  </a:lnTo>
                  <a:lnTo>
                    <a:pt x="54650" y="571500"/>
                  </a:lnTo>
                  <a:lnTo>
                    <a:pt x="54650" y="533400"/>
                  </a:lnTo>
                  <a:close/>
                </a:path>
                <a:path w="100329" h="712470">
                  <a:moveTo>
                    <a:pt x="5311" y="621347"/>
                  </a:moveTo>
                  <a:lnTo>
                    <a:pt x="767" y="623999"/>
                  </a:lnTo>
                  <a:lnTo>
                    <a:pt x="0" y="626915"/>
                  </a:lnTo>
                  <a:lnTo>
                    <a:pt x="49888" y="712439"/>
                  </a:lnTo>
                  <a:lnTo>
                    <a:pt x="55402" y="702986"/>
                  </a:lnTo>
                  <a:lnTo>
                    <a:pt x="45125" y="702986"/>
                  </a:lnTo>
                  <a:lnTo>
                    <a:pt x="45125" y="685372"/>
                  </a:lnTo>
                  <a:lnTo>
                    <a:pt x="8227" y="622115"/>
                  </a:lnTo>
                  <a:lnTo>
                    <a:pt x="5311" y="621347"/>
                  </a:lnTo>
                  <a:close/>
                </a:path>
                <a:path w="100329" h="712470">
                  <a:moveTo>
                    <a:pt x="45126" y="685372"/>
                  </a:moveTo>
                  <a:lnTo>
                    <a:pt x="45125" y="702986"/>
                  </a:lnTo>
                  <a:lnTo>
                    <a:pt x="54650" y="702986"/>
                  </a:lnTo>
                  <a:lnTo>
                    <a:pt x="54650" y="700587"/>
                  </a:lnTo>
                  <a:lnTo>
                    <a:pt x="45774" y="700587"/>
                  </a:lnTo>
                  <a:lnTo>
                    <a:pt x="49888" y="693535"/>
                  </a:lnTo>
                  <a:lnTo>
                    <a:pt x="45126" y="685372"/>
                  </a:lnTo>
                  <a:close/>
                </a:path>
                <a:path w="100329" h="712470">
                  <a:moveTo>
                    <a:pt x="94466" y="621347"/>
                  </a:moveTo>
                  <a:lnTo>
                    <a:pt x="91550" y="622115"/>
                  </a:lnTo>
                  <a:lnTo>
                    <a:pt x="54650" y="685372"/>
                  </a:lnTo>
                  <a:lnTo>
                    <a:pt x="54650" y="702986"/>
                  </a:lnTo>
                  <a:lnTo>
                    <a:pt x="55402" y="702986"/>
                  </a:lnTo>
                  <a:lnTo>
                    <a:pt x="99777" y="626915"/>
                  </a:lnTo>
                  <a:lnTo>
                    <a:pt x="99010" y="623999"/>
                  </a:lnTo>
                  <a:lnTo>
                    <a:pt x="94466" y="621347"/>
                  </a:lnTo>
                  <a:close/>
                </a:path>
                <a:path w="100329" h="712470">
                  <a:moveTo>
                    <a:pt x="49888" y="693535"/>
                  </a:moveTo>
                  <a:lnTo>
                    <a:pt x="45774" y="700587"/>
                  </a:lnTo>
                  <a:lnTo>
                    <a:pt x="54002" y="700587"/>
                  </a:lnTo>
                  <a:lnTo>
                    <a:pt x="49888" y="693535"/>
                  </a:lnTo>
                  <a:close/>
                </a:path>
                <a:path w="100329" h="712470">
                  <a:moveTo>
                    <a:pt x="54650" y="685372"/>
                  </a:moveTo>
                  <a:lnTo>
                    <a:pt x="49888" y="693535"/>
                  </a:lnTo>
                  <a:lnTo>
                    <a:pt x="54002" y="700587"/>
                  </a:lnTo>
                  <a:lnTo>
                    <a:pt x="54650" y="700587"/>
                  </a:lnTo>
                  <a:lnTo>
                    <a:pt x="54650" y="685372"/>
                  </a:lnTo>
                  <a:close/>
                </a:path>
                <a:path w="100329" h="712470">
                  <a:moveTo>
                    <a:pt x="54650" y="666750"/>
                  </a:moveTo>
                  <a:lnTo>
                    <a:pt x="45125" y="666750"/>
                  </a:lnTo>
                  <a:lnTo>
                    <a:pt x="45126" y="685372"/>
                  </a:lnTo>
                  <a:lnTo>
                    <a:pt x="49888" y="693535"/>
                  </a:lnTo>
                  <a:lnTo>
                    <a:pt x="54650" y="685372"/>
                  </a:lnTo>
                  <a:lnTo>
                    <a:pt x="54650" y="666750"/>
                  </a:lnTo>
                  <a:close/>
                </a:path>
                <a:path w="100329" h="712470">
                  <a:moveTo>
                    <a:pt x="54650" y="600075"/>
                  </a:moveTo>
                  <a:lnTo>
                    <a:pt x="45125" y="600075"/>
                  </a:lnTo>
                  <a:lnTo>
                    <a:pt x="45125" y="638175"/>
                  </a:lnTo>
                  <a:lnTo>
                    <a:pt x="54650" y="638175"/>
                  </a:lnTo>
                  <a:lnTo>
                    <a:pt x="54650" y="600075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sp>
        <p:nvSpPr>
          <p:cNvPr id="69" name="object 46">
            <a:extLst>
              <a:ext uri="{FF2B5EF4-FFF2-40B4-BE49-F238E27FC236}">
                <a16:creationId xmlns:a16="http://schemas.microsoft.com/office/drawing/2014/main" id="{DEC1EB3A-157D-B8F4-B817-8B1A5DA8BCD3}"/>
              </a:ext>
            </a:extLst>
          </p:cNvPr>
          <p:cNvSpPr txBox="1"/>
          <p:nvPr/>
        </p:nvSpPr>
        <p:spPr>
          <a:xfrm>
            <a:off x="3642297" y="5044440"/>
            <a:ext cx="2047239" cy="86126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065" marR="5080" lvl="0" indent="11430" algn="ctr" defTabSz="914400" rtl="0" eaLnBrk="1" fontAlgn="auto" latinLnBrk="0" hangingPunct="1">
              <a:lnSpc>
                <a:spcPct val="984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Compilazione</a:t>
            </a:r>
            <a:r>
              <a:rPr kumimoji="0" sz="1400" b="0" i="0" u="none" strike="noStrike" kern="1200" cap="none" spc="-7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survey</a:t>
            </a:r>
            <a:r>
              <a:rPr kumimoji="0" sz="1400" b="0" i="0" u="none" strike="noStrike" kern="1200" cap="none" spc="-7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da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parte</a:t>
            </a:r>
            <a:r>
              <a:rPr lang="it-IT" sz="1400" spc="340" dirty="0">
                <a:solidFill>
                  <a:srgbClr val="000000"/>
                </a:solidFill>
                <a:latin typeface="Manrope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tutor</a:t>
            </a:r>
            <a:r>
              <a:rPr kumimoji="0" sz="14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aziendale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Compilazione</a:t>
            </a:r>
            <a:r>
              <a:rPr kumimoji="0" sz="1400" b="0" i="0" u="none" strike="noStrike" kern="1200" cap="none" spc="-7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survey</a:t>
            </a:r>
            <a:r>
              <a:rPr kumimoji="0" sz="1400" b="0" i="0" u="none" strike="noStrike" kern="1200" cap="none" spc="-7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da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parte</a:t>
            </a:r>
            <a:r>
              <a:rPr kumimoji="0" sz="1400" b="0" i="0" u="none" strike="noStrike" kern="1200" cap="none" spc="-6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studente</a:t>
            </a:r>
            <a:r>
              <a:rPr kumimoji="0" sz="1400" b="0" i="0" u="none" strike="noStrike" kern="1200" cap="none" spc="-6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(*)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sp>
        <p:nvSpPr>
          <p:cNvPr id="70" name="object 48">
            <a:extLst>
              <a:ext uri="{FF2B5EF4-FFF2-40B4-BE49-F238E27FC236}">
                <a16:creationId xmlns:a16="http://schemas.microsoft.com/office/drawing/2014/main" id="{0DB2E210-D1E0-7AC8-EC86-ABB6303AA1C3}"/>
              </a:ext>
            </a:extLst>
          </p:cNvPr>
          <p:cNvSpPr txBox="1"/>
          <p:nvPr/>
        </p:nvSpPr>
        <p:spPr>
          <a:xfrm>
            <a:off x="7029711" y="5163311"/>
            <a:ext cx="2035175" cy="656718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065" marR="5080" lvl="0" indent="0" algn="ctr" defTabSz="914400" rtl="0" eaLnBrk="1" fontAlgn="auto" latinLnBrk="0" hangingPunct="1">
              <a:lnSpc>
                <a:spcPct val="100600"/>
              </a:lnSpc>
              <a:spcBef>
                <a:spcPts val="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Compilazione</a:t>
            </a:r>
            <a:r>
              <a:rPr kumimoji="0" sz="1400" b="0" i="0" u="none" strike="noStrike" kern="1200" cap="none" spc="-7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forms</a:t>
            </a:r>
            <a:r>
              <a:rPr kumimoji="0" sz="1400" b="0" i="0" u="none" strike="noStrike" kern="1200" cap="none" spc="-7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da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parte</a:t>
            </a:r>
            <a:r>
              <a:rPr kumimoji="0" sz="1400" b="0" i="0" u="none" strike="noStrike" kern="1200" cap="none" spc="-1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del</a:t>
            </a:r>
            <a:r>
              <a:rPr kumimoji="0" sz="1400" b="0" i="0" u="none" strike="noStrike" kern="1200" cap="none" spc="3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tutor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accademico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sp>
        <p:nvSpPr>
          <p:cNvPr id="71" name="object 49">
            <a:extLst>
              <a:ext uri="{FF2B5EF4-FFF2-40B4-BE49-F238E27FC236}">
                <a16:creationId xmlns:a16="http://schemas.microsoft.com/office/drawing/2014/main" id="{3ADF309E-6C0B-BE64-BA19-DE9064307991}"/>
              </a:ext>
            </a:extLst>
          </p:cNvPr>
          <p:cNvSpPr txBox="1"/>
          <p:nvPr/>
        </p:nvSpPr>
        <p:spPr>
          <a:xfrm>
            <a:off x="151770" y="4206240"/>
            <a:ext cx="2682870" cy="52245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386715" marR="5080" lvl="0" indent="-374650" algn="l" defTabSz="914400" rtl="0" eaLnBrk="1" fontAlgn="auto" latinLnBrk="0" hangingPunct="1">
              <a:lnSpc>
                <a:spcPts val="1989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(*)</a:t>
            </a:r>
            <a:r>
              <a:rPr kumimoji="0" sz="1400" b="0" i="0" u="none" strike="noStrike" kern="1200" cap="none" spc="-6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Compilazione online survey finale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sp>
        <p:nvSpPr>
          <p:cNvPr id="72" name="object 50">
            <a:extLst>
              <a:ext uri="{FF2B5EF4-FFF2-40B4-BE49-F238E27FC236}">
                <a16:creationId xmlns:a16="http://schemas.microsoft.com/office/drawing/2014/main" id="{B5904747-19F5-79B1-A264-0C002FD58CE8}"/>
              </a:ext>
            </a:extLst>
          </p:cNvPr>
          <p:cNvSpPr txBox="1"/>
          <p:nvPr/>
        </p:nvSpPr>
        <p:spPr>
          <a:xfrm>
            <a:off x="199396" y="4980432"/>
            <a:ext cx="2367915" cy="91307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065" marR="5080" lvl="0" indent="-635" algn="ctr" defTabSz="914400" rtl="0" eaLnBrk="1" fontAlgn="auto" latinLnBrk="0" hangingPunct="1">
              <a:lnSpc>
                <a:spcPct val="100600"/>
              </a:lnSpc>
              <a:spcBef>
                <a:spcPts val="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(**)</a:t>
            </a:r>
            <a:r>
              <a:rPr kumimoji="0" sz="1400" b="0" i="0" u="none" strike="noStrike" kern="1200" cap="none" spc="-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Elaborato</a:t>
            </a:r>
            <a:r>
              <a:rPr kumimoji="0" sz="14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va</a:t>
            </a:r>
            <a:r>
              <a:rPr kumimoji="0" sz="1400" b="0" i="0" u="none" strike="noStrike" kern="1200" cap="none" spc="-3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inviato</a:t>
            </a:r>
            <a:r>
              <a:rPr kumimoji="0" sz="14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a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tutor</a:t>
            </a:r>
            <a:r>
              <a:rPr kumimoji="0" sz="1400" b="0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accademico</a:t>
            </a:r>
            <a:r>
              <a:rPr kumimoji="0" sz="1400" b="0" i="0" u="none" strike="noStrike" kern="1200" cap="none" spc="-3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con</a:t>
            </a:r>
            <a:r>
              <a:rPr kumimoji="0" sz="1400" b="0" i="0" u="none" strike="noStrike" kern="1200" cap="none" spc="-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in</a:t>
            </a:r>
            <a:r>
              <a:rPr kumimoji="0" sz="1400" b="0" i="0" u="none" strike="noStrike" kern="1200" cap="none" spc="-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cc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segreteria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didattica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ts val="21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Manrope"/>
                <a:ea typeface="+mn-ea"/>
                <a:cs typeface="Calibr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kumimoji="0" sz="1400" b="0" i="0" u="dash" strike="noStrike" kern="1200" cap="none" spc="-1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>
                  <a:solidFill>
                    <a:srgbClr val="0000FF"/>
                  </a:solidFill>
                </a:uFill>
                <a:latin typeface="Manrope"/>
                <a:ea typeface="+mn-ea"/>
                <a:cs typeface="Calibr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tesi-dig@polimi.it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grpSp>
        <p:nvGrpSpPr>
          <p:cNvPr id="73" name="object 14">
            <a:extLst>
              <a:ext uri="{FF2B5EF4-FFF2-40B4-BE49-F238E27FC236}">
                <a16:creationId xmlns:a16="http://schemas.microsoft.com/office/drawing/2014/main" id="{249F0F52-4275-B444-B690-7176C13BC321}"/>
              </a:ext>
            </a:extLst>
          </p:cNvPr>
          <p:cNvGrpSpPr/>
          <p:nvPr/>
        </p:nvGrpSpPr>
        <p:grpSpPr>
          <a:xfrm>
            <a:off x="4450079" y="4038600"/>
            <a:ext cx="341630" cy="299085"/>
            <a:chOff x="4450079" y="4038600"/>
            <a:chExt cx="341630" cy="299085"/>
          </a:xfrm>
        </p:grpSpPr>
        <p:pic>
          <p:nvPicPr>
            <p:cNvPr id="74" name="object 15">
              <a:extLst>
                <a:ext uri="{FF2B5EF4-FFF2-40B4-BE49-F238E27FC236}">
                  <a16:creationId xmlns:a16="http://schemas.microsoft.com/office/drawing/2014/main" id="{89D6BC66-6814-38CD-F6E1-E95185AF94ED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50079" y="4038600"/>
              <a:ext cx="341375" cy="298704"/>
            </a:xfrm>
            <a:prstGeom prst="rect">
              <a:avLst/>
            </a:prstGeom>
          </p:spPr>
        </p:pic>
        <p:pic>
          <p:nvPicPr>
            <p:cNvPr id="75" name="object 16">
              <a:extLst>
                <a:ext uri="{FF2B5EF4-FFF2-40B4-BE49-F238E27FC236}">
                  <a16:creationId xmlns:a16="http://schemas.microsoft.com/office/drawing/2014/main" id="{285136F5-5DC8-3120-D43C-F222476C1F9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95803" y="4060372"/>
              <a:ext cx="250371" cy="206828"/>
            </a:xfrm>
            <a:prstGeom prst="rect">
              <a:avLst/>
            </a:prstGeom>
          </p:spPr>
        </p:pic>
        <p:sp>
          <p:nvSpPr>
            <p:cNvPr id="76" name="object 17">
              <a:extLst>
                <a:ext uri="{FF2B5EF4-FFF2-40B4-BE49-F238E27FC236}">
                  <a16:creationId xmlns:a16="http://schemas.microsoft.com/office/drawing/2014/main" id="{BA1D2E94-8DDD-8D0C-5049-91569093783E}"/>
                </a:ext>
              </a:extLst>
            </p:cNvPr>
            <p:cNvSpPr/>
            <p:nvPr/>
          </p:nvSpPr>
          <p:spPr>
            <a:xfrm>
              <a:off x="4495803" y="4060372"/>
              <a:ext cx="250825" cy="207010"/>
            </a:xfrm>
            <a:custGeom>
              <a:avLst/>
              <a:gdLst/>
              <a:ahLst/>
              <a:cxnLst/>
              <a:rect l="l" t="t" r="r" b="b"/>
              <a:pathLst>
                <a:path w="250825" h="207010">
                  <a:moveTo>
                    <a:pt x="0" y="103414"/>
                  </a:moveTo>
                  <a:lnTo>
                    <a:pt x="9837" y="63160"/>
                  </a:lnTo>
                  <a:lnTo>
                    <a:pt x="36665" y="30289"/>
                  </a:lnTo>
                  <a:lnTo>
                    <a:pt x="76457" y="8126"/>
                  </a:lnTo>
                  <a:lnTo>
                    <a:pt x="125185" y="0"/>
                  </a:lnTo>
                  <a:lnTo>
                    <a:pt x="173913" y="8126"/>
                  </a:lnTo>
                  <a:lnTo>
                    <a:pt x="213705" y="30289"/>
                  </a:lnTo>
                  <a:lnTo>
                    <a:pt x="240533" y="63160"/>
                  </a:lnTo>
                  <a:lnTo>
                    <a:pt x="250371" y="103414"/>
                  </a:lnTo>
                  <a:lnTo>
                    <a:pt x="240533" y="143667"/>
                  </a:lnTo>
                  <a:lnTo>
                    <a:pt x="213705" y="176538"/>
                  </a:lnTo>
                  <a:lnTo>
                    <a:pt x="173913" y="198701"/>
                  </a:lnTo>
                  <a:lnTo>
                    <a:pt x="125185" y="206828"/>
                  </a:lnTo>
                  <a:lnTo>
                    <a:pt x="76457" y="198701"/>
                  </a:lnTo>
                  <a:lnTo>
                    <a:pt x="36665" y="176538"/>
                  </a:lnTo>
                  <a:lnTo>
                    <a:pt x="9837" y="143667"/>
                  </a:lnTo>
                  <a:lnTo>
                    <a:pt x="0" y="103414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grpSp>
        <p:nvGrpSpPr>
          <p:cNvPr id="77" name="object 19">
            <a:extLst>
              <a:ext uri="{FF2B5EF4-FFF2-40B4-BE49-F238E27FC236}">
                <a16:creationId xmlns:a16="http://schemas.microsoft.com/office/drawing/2014/main" id="{7EBC14B2-B654-493F-4B30-3F39E4BFB00B}"/>
              </a:ext>
            </a:extLst>
          </p:cNvPr>
          <p:cNvGrpSpPr/>
          <p:nvPr/>
        </p:nvGrpSpPr>
        <p:grpSpPr>
          <a:xfrm>
            <a:off x="5522976" y="4038600"/>
            <a:ext cx="344805" cy="299085"/>
            <a:chOff x="5522976" y="4038600"/>
            <a:chExt cx="344805" cy="299085"/>
          </a:xfrm>
        </p:grpSpPr>
        <p:pic>
          <p:nvPicPr>
            <p:cNvPr id="78" name="object 20">
              <a:extLst>
                <a:ext uri="{FF2B5EF4-FFF2-40B4-BE49-F238E27FC236}">
                  <a16:creationId xmlns:a16="http://schemas.microsoft.com/office/drawing/2014/main" id="{41F5069E-83A5-A62D-E2BE-61ED0BD381CA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22976" y="4038600"/>
              <a:ext cx="344424" cy="298704"/>
            </a:xfrm>
            <a:prstGeom prst="rect">
              <a:avLst/>
            </a:prstGeom>
          </p:spPr>
        </p:pic>
        <p:pic>
          <p:nvPicPr>
            <p:cNvPr id="79" name="object 21">
              <a:extLst>
                <a:ext uri="{FF2B5EF4-FFF2-40B4-BE49-F238E27FC236}">
                  <a16:creationId xmlns:a16="http://schemas.microsoft.com/office/drawing/2014/main" id="{843406F1-F673-1933-7012-2649DE9E2690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70338" y="4061797"/>
              <a:ext cx="250370" cy="206828"/>
            </a:xfrm>
            <a:prstGeom prst="rect">
              <a:avLst/>
            </a:prstGeom>
          </p:spPr>
        </p:pic>
        <p:sp>
          <p:nvSpPr>
            <p:cNvPr id="80" name="object 22">
              <a:extLst>
                <a:ext uri="{FF2B5EF4-FFF2-40B4-BE49-F238E27FC236}">
                  <a16:creationId xmlns:a16="http://schemas.microsoft.com/office/drawing/2014/main" id="{59B575BD-3050-7C0A-2892-CB1F43F195D7}"/>
                </a:ext>
              </a:extLst>
            </p:cNvPr>
            <p:cNvSpPr/>
            <p:nvPr/>
          </p:nvSpPr>
          <p:spPr>
            <a:xfrm>
              <a:off x="5570338" y="4061797"/>
              <a:ext cx="250825" cy="207010"/>
            </a:xfrm>
            <a:custGeom>
              <a:avLst/>
              <a:gdLst/>
              <a:ahLst/>
              <a:cxnLst/>
              <a:rect l="l" t="t" r="r" b="b"/>
              <a:pathLst>
                <a:path w="250825" h="207010">
                  <a:moveTo>
                    <a:pt x="0" y="103414"/>
                  </a:moveTo>
                  <a:lnTo>
                    <a:pt x="9837" y="63160"/>
                  </a:lnTo>
                  <a:lnTo>
                    <a:pt x="36665" y="30289"/>
                  </a:lnTo>
                  <a:lnTo>
                    <a:pt x="76457" y="8126"/>
                  </a:lnTo>
                  <a:lnTo>
                    <a:pt x="125185" y="0"/>
                  </a:lnTo>
                  <a:lnTo>
                    <a:pt x="173913" y="8126"/>
                  </a:lnTo>
                  <a:lnTo>
                    <a:pt x="213705" y="30289"/>
                  </a:lnTo>
                  <a:lnTo>
                    <a:pt x="240533" y="63160"/>
                  </a:lnTo>
                  <a:lnTo>
                    <a:pt x="250371" y="103414"/>
                  </a:lnTo>
                  <a:lnTo>
                    <a:pt x="240533" y="143667"/>
                  </a:lnTo>
                  <a:lnTo>
                    <a:pt x="213705" y="176538"/>
                  </a:lnTo>
                  <a:lnTo>
                    <a:pt x="173913" y="198701"/>
                  </a:lnTo>
                  <a:lnTo>
                    <a:pt x="125185" y="206828"/>
                  </a:lnTo>
                  <a:lnTo>
                    <a:pt x="76457" y="198701"/>
                  </a:lnTo>
                  <a:lnTo>
                    <a:pt x="36665" y="176538"/>
                  </a:lnTo>
                  <a:lnTo>
                    <a:pt x="9837" y="143667"/>
                  </a:lnTo>
                  <a:lnTo>
                    <a:pt x="0" y="103414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grpSp>
        <p:nvGrpSpPr>
          <p:cNvPr id="81" name="object 30">
            <a:extLst>
              <a:ext uri="{FF2B5EF4-FFF2-40B4-BE49-F238E27FC236}">
                <a16:creationId xmlns:a16="http://schemas.microsoft.com/office/drawing/2014/main" id="{B7DA8883-2924-DE3B-9FCA-328AC8A8261C}"/>
              </a:ext>
            </a:extLst>
          </p:cNvPr>
          <p:cNvGrpSpPr/>
          <p:nvPr/>
        </p:nvGrpSpPr>
        <p:grpSpPr>
          <a:xfrm>
            <a:off x="7827264" y="4026408"/>
            <a:ext cx="341630" cy="302260"/>
            <a:chOff x="7827264" y="4026408"/>
            <a:chExt cx="341630" cy="302260"/>
          </a:xfrm>
        </p:grpSpPr>
        <p:pic>
          <p:nvPicPr>
            <p:cNvPr id="82" name="object 31">
              <a:extLst>
                <a:ext uri="{FF2B5EF4-FFF2-40B4-BE49-F238E27FC236}">
                  <a16:creationId xmlns:a16="http://schemas.microsoft.com/office/drawing/2014/main" id="{2C257D5D-166F-18F4-8DD7-7A03C61D255A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27264" y="4026408"/>
              <a:ext cx="341375" cy="301751"/>
            </a:xfrm>
            <a:prstGeom prst="rect">
              <a:avLst/>
            </a:prstGeom>
          </p:spPr>
        </p:pic>
        <p:pic>
          <p:nvPicPr>
            <p:cNvPr id="83" name="object 32">
              <a:extLst>
                <a:ext uri="{FF2B5EF4-FFF2-40B4-BE49-F238E27FC236}">
                  <a16:creationId xmlns:a16="http://schemas.microsoft.com/office/drawing/2014/main" id="{4FACA821-2934-18EE-A1A9-63C9055D2E27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72843" y="4051064"/>
              <a:ext cx="250371" cy="206828"/>
            </a:xfrm>
            <a:prstGeom prst="rect">
              <a:avLst/>
            </a:prstGeom>
          </p:spPr>
        </p:pic>
        <p:sp>
          <p:nvSpPr>
            <p:cNvPr id="84" name="object 33">
              <a:extLst>
                <a:ext uri="{FF2B5EF4-FFF2-40B4-BE49-F238E27FC236}">
                  <a16:creationId xmlns:a16="http://schemas.microsoft.com/office/drawing/2014/main" id="{FD2F5DA4-4FDB-CD8A-8987-77FEBA1FD186}"/>
                </a:ext>
              </a:extLst>
            </p:cNvPr>
            <p:cNvSpPr/>
            <p:nvPr/>
          </p:nvSpPr>
          <p:spPr>
            <a:xfrm>
              <a:off x="7872843" y="4051065"/>
              <a:ext cx="250825" cy="207010"/>
            </a:xfrm>
            <a:custGeom>
              <a:avLst/>
              <a:gdLst/>
              <a:ahLst/>
              <a:cxnLst/>
              <a:rect l="l" t="t" r="r" b="b"/>
              <a:pathLst>
                <a:path w="250825" h="207010">
                  <a:moveTo>
                    <a:pt x="0" y="103414"/>
                  </a:moveTo>
                  <a:lnTo>
                    <a:pt x="9837" y="63160"/>
                  </a:lnTo>
                  <a:lnTo>
                    <a:pt x="36665" y="30289"/>
                  </a:lnTo>
                  <a:lnTo>
                    <a:pt x="76457" y="8126"/>
                  </a:lnTo>
                  <a:lnTo>
                    <a:pt x="125185" y="0"/>
                  </a:lnTo>
                  <a:lnTo>
                    <a:pt x="173913" y="8126"/>
                  </a:lnTo>
                  <a:lnTo>
                    <a:pt x="213705" y="30289"/>
                  </a:lnTo>
                  <a:lnTo>
                    <a:pt x="240533" y="63160"/>
                  </a:lnTo>
                  <a:lnTo>
                    <a:pt x="250371" y="103414"/>
                  </a:lnTo>
                  <a:lnTo>
                    <a:pt x="240533" y="143667"/>
                  </a:lnTo>
                  <a:lnTo>
                    <a:pt x="213705" y="176538"/>
                  </a:lnTo>
                  <a:lnTo>
                    <a:pt x="173913" y="198701"/>
                  </a:lnTo>
                  <a:lnTo>
                    <a:pt x="125185" y="206828"/>
                  </a:lnTo>
                  <a:lnTo>
                    <a:pt x="76457" y="198701"/>
                  </a:lnTo>
                  <a:lnTo>
                    <a:pt x="36665" y="176538"/>
                  </a:lnTo>
                  <a:lnTo>
                    <a:pt x="9837" y="143667"/>
                  </a:lnTo>
                  <a:lnTo>
                    <a:pt x="0" y="103414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sp>
        <p:nvSpPr>
          <p:cNvPr id="85" name="object 47">
            <a:extLst>
              <a:ext uri="{FF2B5EF4-FFF2-40B4-BE49-F238E27FC236}">
                <a16:creationId xmlns:a16="http://schemas.microsoft.com/office/drawing/2014/main" id="{3812B92F-54A6-7316-E814-EA803D41D008}"/>
              </a:ext>
            </a:extLst>
          </p:cNvPr>
          <p:cNvSpPr/>
          <p:nvPr/>
        </p:nvSpPr>
        <p:spPr>
          <a:xfrm>
            <a:off x="7952288" y="4310440"/>
            <a:ext cx="100330" cy="712470"/>
          </a:xfrm>
          <a:custGeom>
            <a:avLst/>
            <a:gdLst/>
            <a:ahLst/>
            <a:cxnLst/>
            <a:rect l="l" t="t" r="r" b="b"/>
            <a:pathLst>
              <a:path w="100329" h="712470">
                <a:moveTo>
                  <a:pt x="54650" y="0"/>
                </a:moveTo>
                <a:lnTo>
                  <a:pt x="45125" y="0"/>
                </a:lnTo>
                <a:lnTo>
                  <a:pt x="45125" y="38099"/>
                </a:lnTo>
                <a:lnTo>
                  <a:pt x="54650" y="38099"/>
                </a:lnTo>
                <a:lnTo>
                  <a:pt x="54650" y="0"/>
                </a:lnTo>
                <a:close/>
              </a:path>
              <a:path w="100329" h="712470">
                <a:moveTo>
                  <a:pt x="54650" y="66674"/>
                </a:moveTo>
                <a:lnTo>
                  <a:pt x="45125" y="66674"/>
                </a:lnTo>
                <a:lnTo>
                  <a:pt x="45125" y="104774"/>
                </a:lnTo>
                <a:lnTo>
                  <a:pt x="54650" y="104774"/>
                </a:lnTo>
                <a:lnTo>
                  <a:pt x="54650" y="66674"/>
                </a:lnTo>
                <a:close/>
              </a:path>
              <a:path w="100329" h="712470">
                <a:moveTo>
                  <a:pt x="54650" y="133349"/>
                </a:moveTo>
                <a:lnTo>
                  <a:pt x="45125" y="133349"/>
                </a:lnTo>
                <a:lnTo>
                  <a:pt x="45125" y="171449"/>
                </a:lnTo>
                <a:lnTo>
                  <a:pt x="54650" y="171449"/>
                </a:lnTo>
                <a:lnTo>
                  <a:pt x="54650" y="133349"/>
                </a:lnTo>
                <a:close/>
              </a:path>
              <a:path w="100329" h="712470">
                <a:moveTo>
                  <a:pt x="54650" y="200024"/>
                </a:moveTo>
                <a:lnTo>
                  <a:pt x="45125" y="200024"/>
                </a:lnTo>
                <a:lnTo>
                  <a:pt x="45125" y="238124"/>
                </a:lnTo>
                <a:lnTo>
                  <a:pt x="54650" y="238124"/>
                </a:lnTo>
                <a:lnTo>
                  <a:pt x="54650" y="200024"/>
                </a:lnTo>
                <a:close/>
              </a:path>
              <a:path w="100329" h="712470">
                <a:moveTo>
                  <a:pt x="54650" y="266699"/>
                </a:moveTo>
                <a:lnTo>
                  <a:pt x="45125" y="266699"/>
                </a:lnTo>
                <a:lnTo>
                  <a:pt x="45125" y="304799"/>
                </a:lnTo>
                <a:lnTo>
                  <a:pt x="54650" y="304799"/>
                </a:lnTo>
                <a:lnTo>
                  <a:pt x="54650" y="266699"/>
                </a:lnTo>
                <a:close/>
              </a:path>
              <a:path w="100329" h="712470">
                <a:moveTo>
                  <a:pt x="54650" y="333374"/>
                </a:moveTo>
                <a:lnTo>
                  <a:pt x="45125" y="333374"/>
                </a:lnTo>
                <a:lnTo>
                  <a:pt x="45125" y="371474"/>
                </a:lnTo>
                <a:lnTo>
                  <a:pt x="54650" y="371474"/>
                </a:lnTo>
                <a:lnTo>
                  <a:pt x="54650" y="333374"/>
                </a:lnTo>
                <a:close/>
              </a:path>
              <a:path w="100329" h="712470">
                <a:moveTo>
                  <a:pt x="54650" y="400049"/>
                </a:moveTo>
                <a:lnTo>
                  <a:pt x="45125" y="400049"/>
                </a:lnTo>
                <a:lnTo>
                  <a:pt x="45125" y="438149"/>
                </a:lnTo>
                <a:lnTo>
                  <a:pt x="54650" y="438149"/>
                </a:lnTo>
                <a:lnTo>
                  <a:pt x="54650" y="400049"/>
                </a:lnTo>
                <a:close/>
              </a:path>
              <a:path w="100329" h="712470">
                <a:moveTo>
                  <a:pt x="54650" y="466724"/>
                </a:moveTo>
                <a:lnTo>
                  <a:pt x="45125" y="466724"/>
                </a:lnTo>
                <a:lnTo>
                  <a:pt x="45125" y="504824"/>
                </a:lnTo>
                <a:lnTo>
                  <a:pt x="54650" y="504824"/>
                </a:lnTo>
                <a:lnTo>
                  <a:pt x="54650" y="466724"/>
                </a:lnTo>
                <a:close/>
              </a:path>
              <a:path w="100329" h="712470">
                <a:moveTo>
                  <a:pt x="54650" y="533399"/>
                </a:moveTo>
                <a:lnTo>
                  <a:pt x="45125" y="533399"/>
                </a:lnTo>
                <a:lnTo>
                  <a:pt x="45125" y="571499"/>
                </a:lnTo>
                <a:lnTo>
                  <a:pt x="54650" y="571499"/>
                </a:lnTo>
                <a:lnTo>
                  <a:pt x="54650" y="533399"/>
                </a:lnTo>
                <a:close/>
              </a:path>
              <a:path w="100329" h="712470">
                <a:moveTo>
                  <a:pt x="5311" y="621347"/>
                </a:moveTo>
                <a:lnTo>
                  <a:pt x="767" y="623999"/>
                </a:lnTo>
                <a:lnTo>
                  <a:pt x="0" y="626915"/>
                </a:lnTo>
                <a:lnTo>
                  <a:pt x="49888" y="712438"/>
                </a:lnTo>
                <a:lnTo>
                  <a:pt x="55401" y="702986"/>
                </a:lnTo>
                <a:lnTo>
                  <a:pt x="45125" y="702986"/>
                </a:lnTo>
                <a:lnTo>
                  <a:pt x="45125" y="685372"/>
                </a:lnTo>
                <a:lnTo>
                  <a:pt x="8227" y="622115"/>
                </a:lnTo>
                <a:lnTo>
                  <a:pt x="5311" y="621347"/>
                </a:lnTo>
                <a:close/>
              </a:path>
              <a:path w="100329" h="712470">
                <a:moveTo>
                  <a:pt x="45126" y="685372"/>
                </a:moveTo>
                <a:lnTo>
                  <a:pt x="45125" y="702986"/>
                </a:lnTo>
                <a:lnTo>
                  <a:pt x="54650" y="702986"/>
                </a:lnTo>
                <a:lnTo>
                  <a:pt x="54650" y="700587"/>
                </a:lnTo>
                <a:lnTo>
                  <a:pt x="45774" y="700587"/>
                </a:lnTo>
                <a:lnTo>
                  <a:pt x="49888" y="693535"/>
                </a:lnTo>
                <a:lnTo>
                  <a:pt x="45126" y="685372"/>
                </a:lnTo>
                <a:close/>
              </a:path>
              <a:path w="100329" h="712470">
                <a:moveTo>
                  <a:pt x="94466" y="621347"/>
                </a:moveTo>
                <a:lnTo>
                  <a:pt x="91550" y="622115"/>
                </a:lnTo>
                <a:lnTo>
                  <a:pt x="54650" y="685372"/>
                </a:lnTo>
                <a:lnTo>
                  <a:pt x="54650" y="702986"/>
                </a:lnTo>
                <a:lnTo>
                  <a:pt x="55401" y="702986"/>
                </a:lnTo>
                <a:lnTo>
                  <a:pt x="99777" y="626915"/>
                </a:lnTo>
                <a:lnTo>
                  <a:pt x="99010" y="623999"/>
                </a:lnTo>
                <a:lnTo>
                  <a:pt x="94466" y="621347"/>
                </a:lnTo>
                <a:close/>
              </a:path>
              <a:path w="100329" h="712470">
                <a:moveTo>
                  <a:pt x="49888" y="693535"/>
                </a:moveTo>
                <a:lnTo>
                  <a:pt x="45774" y="700587"/>
                </a:lnTo>
                <a:lnTo>
                  <a:pt x="54002" y="700587"/>
                </a:lnTo>
                <a:lnTo>
                  <a:pt x="49888" y="693535"/>
                </a:lnTo>
                <a:close/>
              </a:path>
              <a:path w="100329" h="712470">
                <a:moveTo>
                  <a:pt x="54650" y="685372"/>
                </a:moveTo>
                <a:lnTo>
                  <a:pt x="49888" y="693535"/>
                </a:lnTo>
                <a:lnTo>
                  <a:pt x="54002" y="700587"/>
                </a:lnTo>
                <a:lnTo>
                  <a:pt x="54650" y="700587"/>
                </a:lnTo>
                <a:lnTo>
                  <a:pt x="54650" y="685372"/>
                </a:lnTo>
                <a:close/>
              </a:path>
              <a:path w="100329" h="712470">
                <a:moveTo>
                  <a:pt x="54650" y="666749"/>
                </a:moveTo>
                <a:lnTo>
                  <a:pt x="45125" y="666749"/>
                </a:lnTo>
                <a:lnTo>
                  <a:pt x="45126" y="685372"/>
                </a:lnTo>
                <a:lnTo>
                  <a:pt x="49888" y="693535"/>
                </a:lnTo>
                <a:lnTo>
                  <a:pt x="54650" y="685372"/>
                </a:lnTo>
                <a:lnTo>
                  <a:pt x="54650" y="666749"/>
                </a:lnTo>
                <a:close/>
              </a:path>
              <a:path w="100329" h="712470">
                <a:moveTo>
                  <a:pt x="54650" y="600074"/>
                </a:moveTo>
                <a:lnTo>
                  <a:pt x="45125" y="600074"/>
                </a:lnTo>
                <a:lnTo>
                  <a:pt x="45125" y="638174"/>
                </a:lnTo>
                <a:lnTo>
                  <a:pt x="54650" y="638174"/>
                </a:lnTo>
                <a:lnTo>
                  <a:pt x="54650" y="600074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2431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C98E0-D95A-7157-751C-A527B516A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0D1F49-C502-1F61-CC4F-0741BA537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PW: tempistiche Luglio 2027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17D094C-5760-04E6-7DBA-5BDCD8E7F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1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POLITECNICO DI MILANO</a:t>
            </a:r>
            <a:endParaRPr kumimoji="0" lang="it-IT" sz="700" b="1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8473482-E9DF-9897-6394-99512F1E2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Scuola dell'Ingegneria Industriale e dell'Informazione​</a:t>
            </a:r>
            <a:endParaRPr kumimoji="0" lang="it-IT" sz="700" b="0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D82B756-94BB-3108-BD7B-35A6F353B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35EEA2-8D42-4D46-95A6-66E65FDC5EB1}" type="slidenum">
              <a:rPr kumimoji="0" lang="it-IT" sz="700" b="0" i="0" u="none" strike="noStrike" kern="1200" cap="none" spc="50" normalizeH="0" baseline="0" noProof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it-IT" sz="700" b="0" i="0" u="none" strike="noStrike" kern="1200" cap="none" spc="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B522E000-3C24-AD8B-DB27-D921DF70578B}"/>
              </a:ext>
            </a:extLst>
          </p:cNvPr>
          <p:cNvSpPr txBox="1"/>
          <p:nvPr/>
        </p:nvSpPr>
        <p:spPr>
          <a:xfrm>
            <a:off x="177260" y="1704548"/>
            <a:ext cx="2595880" cy="993862"/>
          </a:xfrm>
          <a:prstGeom prst="rect">
            <a:avLst/>
          </a:prstGeom>
          <a:ln w="25400">
            <a:solidFill>
              <a:srgbClr val="003399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102C53"/>
              </a:solidFill>
              <a:effectLst/>
              <a:uLnTx/>
              <a:uFillTx/>
              <a:latin typeface="Manrope"/>
              <a:ea typeface="+mn-ea"/>
              <a:cs typeface="Times New Roman"/>
            </a:endParaRPr>
          </a:p>
          <a:p>
            <a:pPr marL="104521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10" normalizeH="0" baseline="0" noProof="0" dirty="0" err="1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Svolgimento</a:t>
            </a:r>
            <a:r>
              <a:rPr kumimoji="0" sz="1600" b="0" i="0" u="none" strike="noStrike" kern="1200" cap="none" spc="-35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25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PW</a:t>
            </a:r>
            <a:endParaRPr kumimoji="0" lang="it-IT" sz="1600" b="0" i="0" u="none" strike="noStrike" kern="1200" cap="none" spc="-25" normalizeH="0" baseline="0" noProof="0" dirty="0">
              <a:ln>
                <a:noFill/>
              </a:ln>
              <a:solidFill>
                <a:srgbClr val="102C53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  <a:p>
            <a:pPr marL="104521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-25" normalizeH="0" baseline="0" noProof="0" dirty="0">
              <a:ln>
                <a:noFill/>
              </a:ln>
              <a:solidFill>
                <a:srgbClr val="102C53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  <a:p>
            <a:pPr marL="104521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102C53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D84E661F-D8F4-A9C7-77A3-DDC0D5C5606E}"/>
              </a:ext>
            </a:extLst>
          </p:cNvPr>
          <p:cNvSpPr txBox="1"/>
          <p:nvPr/>
        </p:nvSpPr>
        <p:spPr>
          <a:xfrm>
            <a:off x="3216274" y="1626008"/>
            <a:ext cx="2595880" cy="1221681"/>
          </a:xfrm>
          <a:prstGeom prst="rect">
            <a:avLst/>
          </a:prstGeom>
          <a:ln w="25400">
            <a:solidFill>
              <a:srgbClr val="003399"/>
            </a:solidFill>
          </a:ln>
        </p:spPr>
        <p:txBody>
          <a:bodyPr vert="horz" wrap="square" lIns="0" tIns="229235" rIns="0" bIns="0" rtlCol="0">
            <a:spAutoFit/>
          </a:bodyPr>
          <a:lstStyle/>
          <a:p>
            <a:pPr marL="1016000" marR="205740" lvl="0" indent="0" algn="l" defTabSz="914400" rtl="0" eaLnBrk="1" fontAlgn="auto" latinLnBrk="0" hangingPunct="1">
              <a:lnSpc>
                <a:spcPts val="2020"/>
              </a:lnSpc>
              <a:spcBef>
                <a:spcPts val="18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10" normalizeH="0" baseline="0" noProof="0" dirty="0" err="1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Preparazione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 err="1">
                <a:ln>
                  <a:noFill/>
                </a:ln>
                <a:solidFill>
                  <a:srgbClr val="102C53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elaborato</a:t>
            </a:r>
            <a:endParaRPr kumimoji="0" lang="it-IT" sz="1600" b="0" i="0" u="none" strike="noStrike" kern="1200" cap="none" spc="-10" normalizeH="0" baseline="0" noProof="0" dirty="0">
              <a:ln>
                <a:noFill/>
              </a:ln>
              <a:solidFill>
                <a:srgbClr val="102C53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  <a:p>
            <a:pPr marL="1016000" marR="205740" lvl="0" indent="0" algn="l" defTabSz="914400" rtl="0" eaLnBrk="1" fontAlgn="auto" latinLnBrk="0" hangingPunct="1">
              <a:lnSpc>
                <a:spcPts val="2020"/>
              </a:lnSpc>
              <a:spcBef>
                <a:spcPts val="18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-10" normalizeH="0" baseline="0" noProof="0" dirty="0">
              <a:ln>
                <a:noFill/>
              </a:ln>
              <a:solidFill>
                <a:srgbClr val="102C53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43386056-BA99-C55F-75B3-4B04B1F301AD}"/>
              </a:ext>
            </a:extLst>
          </p:cNvPr>
          <p:cNvSpPr/>
          <p:nvPr/>
        </p:nvSpPr>
        <p:spPr>
          <a:xfrm>
            <a:off x="2915855" y="1868865"/>
            <a:ext cx="226060" cy="735965"/>
          </a:xfrm>
          <a:custGeom>
            <a:avLst/>
            <a:gdLst/>
            <a:ahLst/>
            <a:cxnLst/>
            <a:rect l="l" t="t" r="r" b="b"/>
            <a:pathLst>
              <a:path w="226060" h="735964">
                <a:moveTo>
                  <a:pt x="0" y="0"/>
                </a:moveTo>
                <a:lnTo>
                  <a:pt x="0" y="735854"/>
                </a:lnTo>
                <a:lnTo>
                  <a:pt x="225798" y="367926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102C53"/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pic>
        <p:nvPicPr>
          <p:cNvPr id="12" name="object 8">
            <a:extLst>
              <a:ext uri="{FF2B5EF4-FFF2-40B4-BE49-F238E27FC236}">
                <a16:creationId xmlns:a16="http://schemas.microsoft.com/office/drawing/2014/main" id="{47E1FBB0-3F7C-17FC-113B-45FA1C86C98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088" y="1844039"/>
            <a:ext cx="780288" cy="801624"/>
          </a:xfrm>
          <a:prstGeom prst="rect">
            <a:avLst/>
          </a:prstGeom>
        </p:spPr>
      </p:pic>
      <p:pic>
        <p:nvPicPr>
          <p:cNvPr id="13" name="object 9">
            <a:extLst>
              <a:ext uri="{FF2B5EF4-FFF2-40B4-BE49-F238E27FC236}">
                <a16:creationId xmlns:a16="http://schemas.microsoft.com/office/drawing/2014/main" id="{721FBDC2-613F-477F-C973-5EF245B79B7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64992" y="1890584"/>
            <a:ext cx="728472" cy="621791"/>
          </a:xfrm>
          <a:prstGeom prst="rect">
            <a:avLst/>
          </a:prstGeom>
        </p:spPr>
      </p:pic>
      <p:sp>
        <p:nvSpPr>
          <p:cNvPr id="14" name="object 10">
            <a:extLst>
              <a:ext uri="{FF2B5EF4-FFF2-40B4-BE49-F238E27FC236}">
                <a16:creationId xmlns:a16="http://schemas.microsoft.com/office/drawing/2014/main" id="{89FC5E4E-830A-C454-4E56-E1DC20DD3777}"/>
              </a:ext>
            </a:extLst>
          </p:cNvPr>
          <p:cNvSpPr/>
          <p:nvPr/>
        </p:nvSpPr>
        <p:spPr>
          <a:xfrm>
            <a:off x="5935281" y="1844039"/>
            <a:ext cx="226060" cy="735965"/>
          </a:xfrm>
          <a:custGeom>
            <a:avLst/>
            <a:gdLst/>
            <a:ahLst/>
            <a:cxnLst/>
            <a:rect l="l" t="t" r="r" b="b"/>
            <a:pathLst>
              <a:path w="226060" h="735964">
                <a:moveTo>
                  <a:pt x="0" y="0"/>
                </a:moveTo>
                <a:lnTo>
                  <a:pt x="0" y="735854"/>
                </a:lnTo>
                <a:lnTo>
                  <a:pt x="225797" y="367926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102C53"/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44" name="object 5">
            <a:extLst>
              <a:ext uri="{FF2B5EF4-FFF2-40B4-BE49-F238E27FC236}">
                <a16:creationId xmlns:a16="http://schemas.microsoft.com/office/drawing/2014/main" id="{35FC4ADF-1E71-56DE-98F3-583F6EBE07C1}"/>
              </a:ext>
            </a:extLst>
          </p:cNvPr>
          <p:cNvSpPr txBox="1"/>
          <p:nvPr/>
        </p:nvSpPr>
        <p:spPr>
          <a:xfrm>
            <a:off x="8301027" y="2021485"/>
            <a:ext cx="1660525" cy="599908"/>
          </a:xfrm>
          <a:prstGeom prst="rect">
            <a:avLst/>
          </a:prstGeom>
          <a:ln w="25400">
            <a:solidFill>
              <a:srgbClr val="003399"/>
            </a:solidFill>
          </a:ln>
        </p:spPr>
        <p:txBody>
          <a:bodyPr vert="horz" wrap="square" lIns="0" tIns="73025" rIns="0" bIns="0" rtlCol="0">
            <a:spAutoFit/>
          </a:bodyPr>
          <a:lstStyle/>
          <a:p>
            <a:pPr marL="691515" marR="191135" lvl="0" indent="-467359" algn="l" defTabSz="914400" rtl="0" eaLnBrk="1" fontAlgn="auto" latinLnBrk="0" hangingPunct="1">
              <a:lnSpc>
                <a:spcPct val="127099"/>
              </a:lnSpc>
              <a:spcBef>
                <a:spcPts val="5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Presentazione </a:t>
            </a:r>
            <a:r>
              <a:rPr kumimoji="0" sz="1400" b="0" i="0" u="none" strike="noStrike" kern="1200" cap="none" spc="-25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PW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sp>
        <p:nvSpPr>
          <p:cNvPr id="45" name="object 6">
            <a:extLst>
              <a:ext uri="{FF2B5EF4-FFF2-40B4-BE49-F238E27FC236}">
                <a16:creationId xmlns:a16="http://schemas.microsoft.com/office/drawing/2014/main" id="{BCE74A7C-F6C1-796D-F145-FDC0AD94C5FC}"/>
              </a:ext>
            </a:extLst>
          </p:cNvPr>
          <p:cNvSpPr txBox="1"/>
          <p:nvPr/>
        </p:nvSpPr>
        <p:spPr>
          <a:xfrm>
            <a:off x="10519240" y="1847088"/>
            <a:ext cx="1313815" cy="754693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06375" marR="197485" lvl="0" indent="0" algn="ctr" defTabSz="914400" rtl="0" eaLnBrk="1" fontAlgn="auto" latinLnBrk="0" hangingPunct="1">
              <a:lnSpc>
                <a:spcPts val="1989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Cerimonia </a:t>
            </a:r>
            <a:r>
              <a:rPr kumimoji="0" sz="1400" b="0" i="0" u="none" strike="noStrike" kern="1200" cap="none" spc="-25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di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proclamazione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grpSp>
        <p:nvGrpSpPr>
          <p:cNvPr id="46" name="object 11">
            <a:extLst>
              <a:ext uri="{FF2B5EF4-FFF2-40B4-BE49-F238E27FC236}">
                <a16:creationId xmlns:a16="http://schemas.microsoft.com/office/drawing/2014/main" id="{8D387C01-6BAB-6D32-9908-3E5437E4F6B5}"/>
              </a:ext>
            </a:extLst>
          </p:cNvPr>
          <p:cNvGrpSpPr/>
          <p:nvPr/>
        </p:nvGrpSpPr>
        <p:grpSpPr>
          <a:xfrm>
            <a:off x="10127366" y="1854942"/>
            <a:ext cx="1851025" cy="819150"/>
            <a:chOff x="10127366" y="1854942"/>
            <a:chExt cx="1851025" cy="819150"/>
          </a:xfrm>
        </p:grpSpPr>
        <p:sp>
          <p:nvSpPr>
            <p:cNvPr id="47" name="object 12">
              <a:extLst>
                <a:ext uri="{FF2B5EF4-FFF2-40B4-BE49-F238E27FC236}">
                  <a16:creationId xmlns:a16="http://schemas.microsoft.com/office/drawing/2014/main" id="{9B10EE03-60F8-335D-F820-C4B3F84C33CA}"/>
                </a:ext>
              </a:extLst>
            </p:cNvPr>
            <p:cNvSpPr/>
            <p:nvPr/>
          </p:nvSpPr>
          <p:spPr>
            <a:xfrm>
              <a:off x="10305079" y="1867642"/>
              <a:ext cx="1660525" cy="793750"/>
            </a:xfrm>
            <a:custGeom>
              <a:avLst/>
              <a:gdLst/>
              <a:ahLst/>
              <a:cxnLst/>
              <a:rect l="l" t="t" r="r" b="b"/>
              <a:pathLst>
                <a:path w="1660525" h="793750">
                  <a:moveTo>
                    <a:pt x="0" y="0"/>
                  </a:moveTo>
                  <a:lnTo>
                    <a:pt x="1660042" y="0"/>
                  </a:lnTo>
                  <a:lnTo>
                    <a:pt x="1660042" y="793650"/>
                  </a:lnTo>
                  <a:lnTo>
                    <a:pt x="0" y="79365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003399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sp>
          <p:nvSpPr>
            <p:cNvPr id="48" name="object 13">
              <a:extLst>
                <a:ext uri="{FF2B5EF4-FFF2-40B4-BE49-F238E27FC236}">
                  <a16:creationId xmlns:a16="http://schemas.microsoft.com/office/drawing/2014/main" id="{3B29FA71-847F-2754-F672-7A9F71DFDED3}"/>
                </a:ext>
              </a:extLst>
            </p:cNvPr>
            <p:cNvSpPr/>
            <p:nvPr/>
          </p:nvSpPr>
          <p:spPr>
            <a:xfrm>
              <a:off x="10127366" y="1867642"/>
              <a:ext cx="226060" cy="735965"/>
            </a:xfrm>
            <a:custGeom>
              <a:avLst/>
              <a:gdLst/>
              <a:ahLst/>
              <a:cxnLst/>
              <a:rect l="l" t="t" r="r" b="b"/>
              <a:pathLst>
                <a:path w="226059" h="735964">
                  <a:moveTo>
                    <a:pt x="0" y="0"/>
                  </a:moveTo>
                  <a:lnTo>
                    <a:pt x="0" y="735855"/>
                  </a:lnTo>
                  <a:lnTo>
                    <a:pt x="225797" y="3679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sp>
        <p:nvSpPr>
          <p:cNvPr id="49" name="object 18">
            <a:extLst>
              <a:ext uri="{FF2B5EF4-FFF2-40B4-BE49-F238E27FC236}">
                <a16:creationId xmlns:a16="http://schemas.microsoft.com/office/drawing/2014/main" id="{B317CE80-7C5C-1506-561F-0E3A8D480D79}"/>
              </a:ext>
            </a:extLst>
          </p:cNvPr>
          <p:cNvSpPr txBox="1"/>
          <p:nvPr/>
        </p:nvSpPr>
        <p:spPr>
          <a:xfrm>
            <a:off x="4116832" y="3243071"/>
            <a:ext cx="932180" cy="7540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14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Chiusura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ts val="20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«formale»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PW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sp>
        <p:nvSpPr>
          <p:cNvPr id="50" name="object 23">
            <a:extLst>
              <a:ext uri="{FF2B5EF4-FFF2-40B4-BE49-F238E27FC236}">
                <a16:creationId xmlns:a16="http://schemas.microsoft.com/office/drawing/2014/main" id="{68325C23-3C98-16AA-C09B-729EE84C30BD}"/>
              </a:ext>
            </a:extLst>
          </p:cNvPr>
          <p:cNvSpPr txBox="1"/>
          <p:nvPr/>
        </p:nvSpPr>
        <p:spPr>
          <a:xfrm>
            <a:off x="5227097" y="3249167"/>
            <a:ext cx="1197610" cy="4390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 marR="30480" lvl="0" indent="-635" algn="ctr" defTabSz="914400" rtl="0" eaLnBrk="1" fontAlgn="auto" latinLnBrk="0" hangingPunct="1">
              <a:lnSpc>
                <a:spcPct val="100600"/>
              </a:lnSpc>
              <a:spcBef>
                <a:spcPts val="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Deadline invio elaborato</a:t>
            </a:r>
            <a:r>
              <a:rPr kumimoji="0" sz="1400" b="0" i="0" u="none" strike="noStrike" kern="1200" cap="none" spc="-3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(**)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grpSp>
        <p:nvGrpSpPr>
          <p:cNvPr id="51" name="object 24">
            <a:extLst>
              <a:ext uri="{FF2B5EF4-FFF2-40B4-BE49-F238E27FC236}">
                <a16:creationId xmlns:a16="http://schemas.microsoft.com/office/drawing/2014/main" id="{4FA222F0-F19A-E17F-E27E-34F6C0C9843D}"/>
              </a:ext>
            </a:extLst>
          </p:cNvPr>
          <p:cNvGrpSpPr/>
          <p:nvPr/>
        </p:nvGrpSpPr>
        <p:grpSpPr>
          <a:xfrm>
            <a:off x="2346551" y="4038600"/>
            <a:ext cx="9484360" cy="299085"/>
            <a:chOff x="2346551" y="4038600"/>
            <a:chExt cx="9484360" cy="299085"/>
          </a:xfrm>
        </p:grpSpPr>
        <p:sp>
          <p:nvSpPr>
            <p:cNvPr id="52" name="object 25">
              <a:extLst>
                <a:ext uri="{FF2B5EF4-FFF2-40B4-BE49-F238E27FC236}">
                  <a16:creationId xmlns:a16="http://schemas.microsoft.com/office/drawing/2014/main" id="{CF739C8C-E6AF-7B2B-A0BE-65B2FB8F77C4}"/>
                </a:ext>
              </a:extLst>
            </p:cNvPr>
            <p:cNvSpPr/>
            <p:nvPr/>
          </p:nvSpPr>
          <p:spPr>
            <a:xfrm>
              <a:off x="2351313" y="4154478"/>
              <a:ext cx="9474835" cy="9525"/>
            </a:xfrm>
            <a:custGeom>
              <a:avLst/>
              <a:gdLst/>
              <a:ahLst/>
              <a:cxnLst/>
              <a:rect l="l" t="t" r="r" b="b"/>
              <a:pathLst>
                <a:path w="9474835" h="9525">
                  <a:moveTo>
                    <a:pt x="0" y="9308"/>
                  </a:moveTo>
                  <a:lnTo>
                    <a:pt x="9474774" y="0"/>
                  </a:lnTo>
                </a:path>
              </a:pathLst>
            </a:custGeom>
            <a:ln w="9525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  <p:pic>
          <p:nvPicPr>
            <p:cNvPr id="53" name="object 26">
              <a:extLst>
                <a:ext uri="{FF2B5EF4-FFF2-40B4-BE49-F238E27FC236}">
                  <a16:creationId xmlns:a16="http://schemas.microsoft.com/office/drawing/2014/main" id="{6CFF0509-EB53-D1AB-EC9F-4501DB22852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63512" y="4038600"/>
              <a:ext cx="344424" cy="298704"/>
            </a:xfrm>
            <a:prstGeom prst="rect">
              <a:avLst/>
            </a:prstGeom>
          </p:spPr>
        </p:pic>
        <p:pic>
          <p:nvPicPr>
            <p:cNvPr id="54" name="object 27">
              <a:extLst>
                <a:ext uri="{FF2B5EF4-FFF2-40B4-BE49-F238E27FC236}">
                  <a16:creationId xmlns:a16="http://schemas.microsoft.com/office/drawing/2014/main" id="{61434442-0D66-0623-C98B-5EDBC7707BF2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11309" y="4061795"/>
              <a:ext cx="250370" cy="206828"/>
            </a:xfrm>
            <a:prstGeom prst="rect">
              <a:avLst/>
            </a:prstGeom>
          </p:spPr>
        </p:pic>
        <p:sp>
          <p:nvSpPr>
            <p:cNvPr id="55" name="object 28">
              <a:extLst>
                <a:ext uri="{FF2B5EF4-FFF2-40B4-BE49-F238E27FC236}">
                  <a16:creationId xmlns:a16="http://schemas.microsoft.com/office/drawing/2014/main" id="{BEDA55ED-4D4B-FA2D-83DF-0CC21E928946}"/>
                </a:ext>
              </a:extLst>
            </p:cNvPr>
            <p:cNvSpPr/>
            <p:nvPr/>
          </p:nvSpPr>
          <p:spPr>
            <a:xfrm>
              <a:off x="6811309" y="4061795"/>
              <a:ext cx="250825" cy="207010"/>
            </a:xfrm>
            <a:custGeom>
              <a:avLst/>
              <a:gdLst/>
              <a:ahLst/>
              <a:cxnLst/>
              <a:rect l="l" t="t" r="r" b="b"/>
              <a:pathLst>
                <a:path w="250825" h="207010">
                  <a:moveTo>
                    <a:pt x="0" y="103414"/>
                  </a:moveTo>
                  <a:lnTo>
                    <a:pt x="9837" y="63160"/>
                  </a:lnTo>
                  <a:lnTo>
                    <a:pt x="36665" y="30289"/>
                  </a:lnTo>
                  <a:lnTo>
                    <a:pt x="76457" y="8126"/>
                  </a:lnTo>
                  <a:lnTo>
                    <a:pt x="125185" y="0"/>
                  </a:lnTo>
                  <a:lnTo>
                    <a:pt x="173913" y="8126"/>
                  </a:lnTo>
                  <a:lnTo>
                    <a:pt x="213705" y="30289"/>
                  </a:lnTo>
                  <a:lnTo>
                    <a:pt x="240533" y="63160"/>
                  </a:lnTo>
                  <a:lnTo>
                    <a:pt x="250371" y="103414"/>
                  </a:lnTo>
                  <a:lnTo>
                    <a:pt x="240533" y="143667"/>
                  </a:lnTo>
                  <a:lnTo>
                    <a:pt x="213705" y="176538"/>
                  </a:lnTo>
                  <a:lnTo>
                    <a:pt x="173913" y="198701"/>
                  </a:lnTo>
                  <a:lnTo>
                    <a:pt x="125185" y="206828"/>
                  </a:lnTo>
                  <a:lnTo>
                    <a:pt x="76457" y="198701"/>
                  </a:lnTo>
                  <a:lnTo>
                    <a:pt x="36665" y="176538"/>
                  </a:lnTo>
                  <a:lnTo>
                    <a:pt x="9837" y="143667"/>
                  </a:lnTo>
                  <a:lnTo>
                    <a:pt x="0" y="103414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sp>
        <p:nvSpPr>
          <p:cNvPr id="56" name="object 29">
            <a:extLst>
              <a:ext uri="{FF2B5EF4-FFF2-40B4-BE49-F238E27FC236}">
                <a16:creationId xmlns:a16="http://schemas.microsoft.com/office/drawing/2014/main" id="{EC9DE370-6AE1-1E20-059B-082EC02E6B48}"/>
              </a:ext>
            </a:extLst>
          </p:cNvPr>
          <p:cNvSpPr txBox="1"/>
          <p:nvPr/>
        </p:nvSpPr>
        <p:spPr>
          <a:xfrm>
            <a:off x="6544185" y="2927717"/>
            <a:ext cx="932180" cy="1083502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17475" marR="5080" lvl="0" indent="-105410" algn="l" defTabSz="914400" rtl="0" eaLnBrk="1" fontAlgn="auto" latinLnBrk="0" hangingPunct="1">
              <a:lnSpc>
                <a:spcPts val="202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Deadline</a:t>
            </a:r>
          </a:p>
          <a:p>
            <a:pPr marL="117475" marR="5080" lvl="0" indent="-105410" algn="l" defTabSz="914400" rtl="0" eaLnBrk="1" fontAlgn="auto" latinLnBrk="0" hangingPunct="1">
              <a:lnSpc>
                <a:spcPts val="202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Iscrizione</a:t>
            </a:r>
          </a:p>
          <a:p>
            <a:pPr marL="117475" marR="5080" lvl="0" indent="-105410" algn="l" defTabSz="914400" rtl="0" eaLnBrk="1" fontAlgn="auto" latinLnBrk="0" hangingPunct="1">
              <a:lnSpc>
                <a:spcPts val="202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Sessione laurea</a:t>
            </a:r>
          </a:p>
        </p:txBody>
      </p:sp>
      <p:grpSp>
        <p:nvGrpSpPr>
          <p:cNvPr id="73" name="object 14">
            <a:extLst>
              <a:ext uri="{FF2B5EF4-FFF2-40B4-BE49-F238E27FC236}">
                <a16:creationId xmlns:a16="http://schemas.microsoft.com/office/drawing/2014/main" id="{CEE563A9-DDCB-786E-D6B0-347175B289AA}"/>
              </a:ext>
            </a:extLst>
          </p:cNvPr>
          <p:cNvGrpSpPr/>
          <p:nvPr/>
        </p:nvGrpSpPr>
        <p:grpSpPr>
          <a:xfrm>
            <a:off x="4450079" y="4038600"/>
            <a:ext cx="341630" cy="299085"/>
            <a:chOff x="4450079" y="4038600"/>
            <a:chExt cx="341630" cy="299085"/>
          </a:xfrm>
        </p:grpSpPr>
        <p:pic>
          <p:nvPicPr>
            <p:cNvPr id="74" name="object 15">
              <a:extLst>
                <a:ext uri="{FF2B5EF4-FFF2-40B4-BE49-F238E27FC236}">
                  <a16:creationId xmlns:a16="http://schemas.microsoft.com/office/drawing/2014/main" id="{E4526FE3-4B8F-63FE-204B-E49D0C41DDBC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50079" y="4038600"/>
              <a:ext cx="341375" cy="298704"/>
            </a:xfrm>
            <a:prstGeom prst="rect">
              <a:avLst/>
            </a:prstGeom>
          </p:spPr>
        </p:pic>
        <p:pic>
          <p:nvPicPr>
            <p:cNvPr id="75" name="object 16">
              <a:extLst>
                <a:ext uri="{FF2B5EF4-FFF2-40B4-BE49-F238E27FC236}">
                  <a16:creationId xmlns:a16="http://schemas.microsoft.com/office/drawing/2014/main" id="{1E5FFB73-376B-6139-C224-B2CFAA3D005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95803" y="4060372"/>
              <a:ext cx="250371" cy="206828"/>
            </a:xfrm>
            <a:prstGeom prst="rect">
              <a:avLst/>
            </a:prstGeom>
          </p:spPr>
        </p:pic>
        <p:sp>
          <p:nvSpPr>
            <p:cNvPr id="76" name="object 17">
              <a:extLst>
                <a:ext uri="{FF2B5EF4-FFF2-40B4-BE49-F238E27FC236}">
                  <a16:creationId xmlns:a16="http://schemas.microsoft.com/office/drawing/2014/main" id="{901A84BD-83FF-5CFD-4504-2B5261137B2C}"/>
                </a:ext>
              </a:extLst>
            </p:cNvPr>
            <p:cNvSpPr/>
            <p:nvPr/>
          </p:nvSpPr>
          <p:spPr>
            <a:xfrm>
              <a:off x="4495803" y="4060372"/>
              <a:ext cx="250825" cy="207010"/>
            </a:xfrm>
            <a:custGeom>
              <a:avLst/>
              <a:gdLst/>
              <a:ahLst/>
              <a:cxnLst/>
              <a:rect l="l" t="t" r="r" b="b"/>
              <a:pathLst>
                <a:path w="250825" h="207010">
                  <a:moveTo>
                    <a:pt x="0" y="103414"/>
                  </a:moveTo>
                  <a:lnTo>
                    <a:pt x="9837" y="63160"/>
                  </a:lnTo>
                  <a:lnTo>
                    <a:pt x="36665" y="30289"/>
                  </a:lnTo>
                  <a:lnTo>
                    <a:pt x="76457" y="8126"/>
                  </a:lnTo>
                  <a:lnTo>
                    <a:pt x="125185" y="0"/>
                  </a:lnTo>
                  <a:lnTo>
                    <a:pt x="173913" y="8126"/>
                  </a:lnTo>
                  <a:lnTo>
                    <a:pt x="213705" y="30289"/>
                  </a:lnTo>
                  <a:lnTo>
                    <a:pt x="240533" y="63160"/>
                  </a:lnTo>
                  <a:lnTo>
                    <a:pt x="250371" y="103414"/>
                  </a:lnTo>
                  <a:lnTo>
                    <a:pt x="240533" y="143667"/>
                  </a:lnTo>
                  <a:lnTo>
                    <a:pt x="213705" y="176538"/>
                  </a:lnTo>
                  <a:lnTo>
                    <a:pt x="173913" y="198701"/>
                  </a:lnTo>
                  <a:lnTo>
                    <a:pt x="125185" y="206828"/>
                  </a:lnTo>
                  <a:lnTo>
                    <a:pt x="76457" y="198701"/>
                  </a:lnTo>
                  <a:lnTo>
                    <a:pt x="36665" y="176538"/>
                  </a:lnTo>
                  <a:lnTo>
                    <a:pt x="9837" y="143667"/>
                  </a:lnTo>
                  <a:lnTo>
                    <a:pt x="0" y="103414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grpSp>
        <p:nvGrpSpPr>
          <p:cNvPr id="77" name="object 19">
            <a:extLst>
              <a:ext uri="{FF2B5EF4-FFF2-40B4-BE49-F238E27FC236}">
                <a16:creationId xmlns:a16="http://schemas.microsoft.com/office/drawing/2014/main" id="{51A48B00-1A69-AD56-DBAA-0194810A2A1D}"/>
              </a:ext>
            </a:extLst>
          </p:cNvPr>
          <p:cNvGrpSpPr/>
          <p:nvPr/>
        </p:nvGrpSpPr>
        <p:grpSpPr>
          <a:xfrm>
            <a:off x="5522976" y="4038600"/>
            <a:ext cx="344805" cy="299085"/>
            <a:chOff x="5522976" y="4038600"/>
            <a:chExt cx="344805" cy="299085"/>
          </a:xfrm>
        </p:grpSpPr>
        <p:pic>
          <p:nvPicPr>
            <p:cNvPr id="78" name="object 20">
              <a:extLst>
                <a:ext uri="{FF2B5EF4-FFF2-40B4-BE49-F238E27FC236}">
                  <a16:creationId xmlns:a16="http://schemas.microsoft.com/office/drawing/2014/main" id="{8654313B-5B16-056F-7440-9A61987C7D7F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2976" y="4038600"/>
              <a:ext cx="344424" cy="298704"/>
            </a:xfrm>
            <a:prstGeom prst="rect">
              <a:avLst/>
            </a:prstGeom>
          </p:spPr>
        </p:pic>
        <p:pic>
          <p:nvPicPr>
            <p:cNvPr id="79" name="object 21">
              <a:extLst>
                <a:ext uri="{FF2B5EF4-FFF2-40B4-BE49-F238E27FC236}">
                  <a16:creationId xmlns:a16="http://schemas.microsoft.com/office/drawing/2014/main" id="{CF69CE90-5C34-BABB-EDCE-8505D29F9FA0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70338" y="4061797"/>
              <a:ext cx="250370" cy="206828"/>
            </a:xfrm>
            <a:prstGeom prst="rect">
              <a:avLst/>
            </a:prstGeom>
          </p:spPr>
        </p:pic>
        <p:sp>
          <p:nvSpPr>
            <p:cNvPr id="80" name="object 22">
              <a:extLst>
                <a:ext uri="{FF2B5EF4-FFF2-40B4-BE49-F238E27FC236}">
                  <a16:creationId xmlns:a16="http://schemas.microsoft.com/office/drawing/2014/main" id="{80DE6C69-F521-DBC8-1569-8F89C2F0EEB5}"/>
                </a:ext>
              </a:extLst>
            </p:cNvPr>
            <p:cNvSpPr/>
            <p:nvPr/>
          </p:nvSpPr>
          <p:spPr>
            <a:xfrm>
              <a:off x="5570338" y="4061797"/>
              <a:ext cx="250825" cy="207010"/>
            </a:xfrm>
            <a:custGeom>
              <a:avLst/>
              <a:gdLst/>
              <a:ahLst/>
              <a:cxnLst/>
              <a:rect l="l" t="t" r="r" b="b"/>
              <a:pathLst>
                <a:path w="250825" h="207010">
                  <a:moveTo>
                    <a:pt x="0" y="103414"/>
                  </a:moveTo>
                  <a:lnTo>
                    <a:pt x="9837" y="63160"/>
                  </a:lnTo>
                  <a:lnTo>
                    <a:pt x="36665" y="30289"/>
                  </a:lnTo>
                  <a:lnTo>
                    <a:pt x="76457" y="8126"/>
                  </a:lnTo>
                  <a:lnTo>
                    <a:pt x="125185" y="0"/>
                  </a:lnTo>
                  <a:lnTo>
                    <a:pt x="173913" y="8126"/>
                  </a:lnTo>
                  <a:lnTo>
                    <a:pt x="213705" y="30289"/>
                  </a:lnTo>
                  <a:lnTo>
                    <a:pt x="240533" y="63160"/>
                  </a:lnTo>
                  <a:lnTo>
                    <a:pt x="250371" y="103414"/>
                  </a:lnTo>
                  <a:lnTo>
                    <a:pt x="240533" y="143667"/>
                  </a:lnTo>
                  <a:lnTo>
                    <a:pt x="213705" y="176538"/>
                  </a:lnTo>
                  <a:lnTo>
                    <a:pt x="173913" y="198701"/>
                  </a:lnTo>
                  <a:lnTo>
                    <a:pt x="125185" y="206828"/>
                  </a:lnTo>
                  <a:lnTo>
                    <a:pt x="76457" y="198701"/>
                  </a:lnTo>
                  <a:lnTo>
                    <a:pt x="36665" y="176538"/>
                  </a:lnTo>
                  <a:lnTo>
                    <a:pt x="9837" y="143667"/>
                  </a:lnTo>
                  <a:lnTo>
                    <a:pt x="0" y="103414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grpSp>
        <p:nvGrpSpPr>
          <p:cNvPr id="81" name="object 30">
            <a:extLst>
              <a:ext uri="{FF2B5EF4-FFF2-40B4-BE49-F238E27FC236}">
                <a16:creationId xmlns:a16="http://schemas.microsoft.com/office/drawing/2014/main" id="{764E9237-4581-2912-C5C7-269BCEB2AE18}"/>
              </a:ext>
            </a:extLst>
          </p:cNvPr>
          <p:cNvGrpSpPr/>
          <p:nvPr/>
        </p:nvGrpSpPr>
        <p:grpSpPr>
          <a:xfrm>
            <a:off x="8994980" y="4038600"/>
            <a:ext cx="341630" cy="302260"/>
            <a:chOff x="7827264" y="4026408"/>
            <a:chExt cx="341630" cy="302260"/>
          </a:xfrm>
        </p:grpSpPr>
        <p:pic>
          <p:nvPicPr>
            <p:cNvPr id="82" name="object 31">
              <a:extLst>
                <a:ext uri="{FF2B5EF4-FFF2-40B4-BE49-F238E27FC236}">
                  <a16:creationId xmlns:a16="http://schemas.microsoft.com/office/drawing/2014/main" id="{F475632A-8C1F-C0E3-792F-5AD1BC3D1620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27264" y="4026408"/>
              <a:ext cx="341375" cy="301751"/>
            </a:xfrm>
            <a:prstGeom prst="rect">
              <a:avLst/>
            </a:prstGeom>
          </p:spPr>
        </p:pic>
        <p:pic>
          <p:nvPicPr>
            <p:cNvPr id="83" name="object 32">
              <a:extLst>
                <a:ext uri="{FF2B5EF4-FFF2-40B4-BE49-F238E27FC236}">
                  <a16:creationId xmlns:a16="http://schemas.microsoft.com/office/drawing/2014/main" id="{6A13D736-CB91-1F9E-5065-2F09475B4B2D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72843" y="4051064"/>
              <a:ext cx="250371" cy="206828"/>
            </a:xfrm>
            <a:prstGeom prst="rect">
              <a:avLst/>
            </a:prstGeom>
          </p:spPr>
        </p:pic>
        <p:sp>
          <p:nvSpPr>
            <p:cNvPr id="84" name="object 33">
              <a:extLst>
                <a:ext uri="{FF2B5EF4-FFF2-40B4-BE49-F238E27FC236}">
                  <a16:creationId xmlns:a16="http://schemas.microsoft.com/office/drawing/2014/main" id="{B0E113FD-DFCB-7D1B-2025-06394BA41DDA}"/>
                </a:ext>
              </a:extLst>
            </p:cNvPr>
            <p:cNvSpPr/>
            <p:nvPr/>
          </p:nvSpPr>
          <p:spPr>
            <a:xfrm>
              <a:off x="7872843" y="4051065"/>
              <a:ext cx="250825" cy="207010"/>
            </a:xfrm>
            <a:custGeom>
              <a:avLst/>
              <a:gdLst/>
              <a:ahLst/>
              <a:cxnLst/>
              <a:rect l="l" t="t" r="r" b="b"/>
              <a:pathLst>
                <a:path w="250825" h="207010">
                  <a:moveTo>
                    <a:pt x="0" y="103414"/>
                  </a:moveTo>
                  <a:lnTo>
                    <a:pt x="9837" y="63160"/>
                  </a:lnTo>
                  <a:lnTo>
                    <a:pt x="36665" y="30289"/>
                  </a:lnTo>
                  <a:lnTo>
                    <a:pt x="76457" y="8126"/>
                  </a:lnTo>
                  <a:lnTo>
                    <a:pt x="125185" y="0"/>
                  </a:lnTo>
                  <a:lnTo>
                    <a:pt x="173913" y="8126"/>
                  </a:lnTo>
                  <a:lnTo>
                    <a:pt x="213705" y="30289"/>
                  </a:lnTo>
                  <a:lnTo>
                    <a:pt x="240533" y="63160"/>
                  </a:lnTo>
                  <a:lnTo>
                    <a:pt x="250371" y="103414"/>
                  </a:lnTo>
                  <a:lnTo>
                    <a:pt x="240533" y="143667"/>
                  </a:lnTo>
                  <a:lnTo>
                    <a:pt x="213705" y="176538"/>
                  </a:lnTo>
                  <a:lnTo>
                    <a:pt x="173913" y="198701"/>
                  </a:lnTo>
                  <a:lnTo>
                    <a:pt x="125185" y="206828"/>
                  </a:lnTo>
                  <a:lnTo>
                    <a:pt x="76457" y="198701"/>
                  </a:lnTo>
                  <a:lnTo>
                    <a:pt x="36665" y="176538"/>
                  </a:lnTo>
                  <a:lnTo>
                    <a:pt x="9837" y="143667"/>
                  </a:lnTo>
                  <a:lnTo>
                    <a:pt x="0" y="103414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sp>
        <p:nvSpPr>
          <p:cNvPr id="6" name="object 41">
            <a:extLst>
              <a:ext uri="{FF2B5EF4-FFF2-40B4-BE49-F238E27FC236}">
                <a16:creationId xmlns:a16="http://schemas.microsoft.com/office/drawing/2014/main" id="{B8C115C2-8A97-DF24-C632-4D024A4ABF59}"/>
              </a:ext>
            </a:extLst>
          </p:cNvPr>
          <p:cNvSpPr txBox="1"/>
          <p:nvPr/>
        </p:nvSpPr>
        <p:spPr>
          <a:xfrm>
            <a:off x="4312716" y="4511040"/>
            <a:ext cx="44640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-2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17/6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sp>
        <p:nvSpPr>
          <p:cNvPr id="7" name="object 42">
            <a:extLst>
              <a:ext uri="{FF2B5EF4-FFF2-40B4-BE49-F238E27FC236}">
                <a16:creationId xmlns:a16="http://schemas.microsoft.com/office/drawing/2014/main" id="{0873591C-1BB8-6224-E269-D0BF0858D8BF}"/>
              </a:ext>
            </a:extLst>
          </p:cNvPr>
          <p:cNvSpPr txBox="1"/>
          <p:nvPr/>
        </p:nvSpPr>
        <p:spPr>
          <a:xfrm>
            <a:off x="5435381" y="4511040"/>
            <a:ext cx="4999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-2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24/6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sp>
        <p:nvSpPr>
          <p:cNvPr id="8" name="object 43">
            <a:extLst>
              <a:ext uri="{FF2B5EF4-FFF2-40B4-BE49-F238E27FC236}">
                <a16:creationId xmlns:a16="http://schemas.microsoft.com/office/drawing/2014/main" id="{214EF2D5-34E7-F15D-F71C-255B40284910}"/>
              </a:ext>
            </a:extLst>
          </p:cNvPr>
          <p:cNvSpPr txBox="1"/>
          <p:nvPr/>
        </p:nvSpPr>
        <p:spPr>
          <a:xfrm>
            <a:off x="6726128" y="4511040"/>
            <a:ext cx="33655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-25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1/7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sp>
        <p:nvSpPr>
          <p:cNvPr id="15" name="object 44">
            <a:extLst>
              <a:ext uri="{FF2B5EF4-FFF2-40B4-BE49-F238E27FC236}">
                <a16:creationId xmlns:a16="http://schemas.microsoft.com/office/drawing/2014/main" id="{40FAFEAC-4E2F-A90A-E26E-9EF4812453E6}"/>
              </a:ext>
            </a:extLst>
          </p:cNvPr>
          <p:cNvSpPr txBox="1"/>
          <p:nvPr/>
        </p:nvSpPr>
        <p:spPr>
          <a:xfrm>
            <a:off x="9100184" y="4511040"/>
            <a:ext cx="33655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b="1" spc="-25" dirty="0">
                <a:solidFill>
                  <a:srgbClr val="1F497D"/>
                </a:solidFill>
                <a:latin typeface="Manrope"/>
                <a:cs typeface="Calibri"/>
              </a:rPr>
              <a:t>6</a:t>
            </a:r>
            <a:r>
              <a:rPr kumimoji="0" lang="it-IT" sz="1600" b="1" i="0" u="none" strike="noStrike" kern="1200" cap="none" spc="-25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/7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sp>
        <p:nvSpPr>
          <p:cNvPr id="16" name="object 45">
            <a:extLst>
              <a:ext uri="{FF2B5EF4-FFF2-40B4-BE49-F238E27FC236}">
                <a16:creationId xmlns:a16="http://schemas.microsoft.com/office/drawing/2014/main" id="{C6C30F7F-0494-4A1F-8C6D-F697A4533E8A}"/>
              </a:ext>
            </a:extLst>
          </p:cNvPr>
          <p:cNvSpPr txBox="1"/>
          <p:nvPr/>
        </p:nvSpPr>
        <p:spPr>
          <a:xfrm>
            <a:off x="10912057" y="4511040"/>
            <a:ext cx="44640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-2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anrope"/>
                <a:ea typeface="+mn-ea"/>
                <a:cs typeface="Calibri"/>
              </a:rPr>
              <a:t>13/7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Calibri"/>
            </a:endParaRPr>
          </a:p>
        </p:txBody>
      </p:sp>
      <p:grpSp>
        <p:nvGrpSpPr>
          <p:cNvPr id="17" name="object 30">
            <a:extLst>
              <a:ext uri="{FF2B5EF4-FFF2-40B4-BE49-F238E27FC236}">
                <a16:creationId xmlns:a16="http://schemas.microsoft.com/office/drawing/2014/main" id="{647E2AAF-69DE-D847-56D6-66F91BCA1423}"/>
              </a:ext>
            </a:extLst>
          </p:cNvPr>
          <p:cNvGrpSpPr/>
          <p:nvPr/>
        </p:nvGrpSpPr>
        <p:grpSpPr>
          <a:xfrm>
            <a:off x="10907893" y="4054426"/>
            <a:ext cx="341630" cy="302260"/>
            <a:chOff x="7827264" y="4026408"/>
            <a:chExt cx="341630" cy="302260"/>
          </a:xfrm>
        </p:grpSpPr>
        <p:pic>
          <p:nvPicPr>
            <p:cNvPr id="18" name="object 31">
              <a:extLst>
                <a:ext uri="{FF2B5EF4-FFF2-40B4-BE49-F238E27FC236}">
                  <a16:creationId xmlns:a16="http://schemas.microsoft.com/office/drawing/2014/main" id="{4A22C49C-9657-28AD-9FF5-B035B0CA7B6A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27264" y="4026408"/>
              <a:ext cx="341375" cy="301751"/>
            </a:xfrm>
            <a:prstGeom prst="rect">
              <a:avLst/>
            </a:prstGeom>
          </p:spPr>
        </p:pic>
        <p:pic>
          <p:nvPicPr>
            <p:cNvPr id="19" name="object 32">
              <a:extLst>
                <a:ext uri="{FF2B5EF4-FFF2-40B4-BE49-F238E27FC236}">
                  <a16:creationId xmlns:a16="http://schemas.microsoft.com/office/drawing/2014/main" id="{3515599C-7A2A-ADC3-54CE-8B8DC976FE3E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72843" y="4051064"/>
              <a:ext cx="250371" cy="206828"/>
            </a:xfrm>
            <a:prstGeom prst="rect">
              <a:avLst/>
            </a:prstGeom>
          </p:spPr>
        </p:pic>
        <p:sp>
          <p:nvSpPr>
            <p:cNvPr id="20" name="object 33">
              <a:extLst>
                <a:ext uri="{FF2B5EF4-FFF2-40B4-BE49-F238E27FC236}">
                  <a16:creationId xmlns:a16="http://schemas.microsoft.com/office/drawing/2014/main" id="{9EAB576E-9EC8-C922-8BB5-3FD5AA4631B7}"/>
                </a:ext>
              </a:extLst>
            </p:cNvPr>
            <p:cNvSpPr/>
            <p:nvPr/>
          </p:nvSpPr>
          <p:spPr>
            <a:xfrm>
              <a:off x="7872843" y="4051065"/>
              <a:ext cx="250825" cy="207010"/>
            </a:xfrm>
            <a:custGeom>
              <a:avLst/>
              <a:gdLst/>
              <a:ahLst/>
              <a:cxnLst/>
              <a:rect l="l" t="t" r="r" b="b"/>
              <a:pathLst>
                <a:path w="250825" h="207010">
                  <a:moveTo>
                    <a:pt x="0" y="103414"/>
                  </a:moveTo>
                  <a:lnTo>
                    <a:pt x="9837" y="63160"/>
                  </a:lnTo>
                  <a:lnTo>
                    <a:pt x="36665" y="30289"/>
                  </a:lnTo>
                  <a:lnTo>
                    <a:pt x="76457" y="8126"/>
                  </a:lnTo>
                  <a:lnTo>
                    <a:pt x="125185" y="0"/>
                  </a:lnTo>
                  <a:lnTo>
                    <a:pt x="173913" y="8126"/>
                  </a:lnTo>
                  <a:lnTo>
                    <a:pt x="213705" y="30289"/>
                  </a:lnTo>
                  <a:lnTo>
                    <a:pt x="240533" y="63160"/>
                  </a:lnTo>
                  <a:lnTo>
                    <a:pt x="250371" y="103414"/>
                  </a:lnTo>
                  <a:lnTo>
                    <a:pt x="240533" y="143667"/>
                  </a:lnTo>
                  <a:lnTo>
                    <a:pt x="213705" y="176538"/>
                  </a:lnTo>
                  <a:lnTo>
                    <a:pt x="173913" y="198701"/>
                  </a:lnTo>
                  <a:lnTo>
                    <a:pt x="125185" y="206828"/>
                  </a:lnTo>
                  <a:lnTo>
                    <a:pt x="76457" y="198701"/>
                  </a:lnTo>
                  <a:lnTo>
                    <a:pt x="36665" y="176538"/>
                  </a:lnTo>
                  <a:lnTo>
                    <a:pt x="9837" y="143667"/>
                  </a:lnTo>
                  <a:lnTo>
                    <a:pt x="0" y="103414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ea typeface="+mn-ea"/>
                <a:cs typeface="+mn-cs"/>
              </a:endParaRPr>
            </a:p>
          </p:txBody>
        </p:sp>
      </p:grpSp>
      <p:sp>
        <p:nvSpPr>
          <p:cNvPr id="21" name="object 39">
            <a:extLst>
              <a:ext uri="{FF2B5EF4-FFF2-40B4-BE49-F238E27FC236}">
                <a16:creationId xmlns:a16="http://schemas.microsoft.com/office/drawing/2014/main" id="{A3042074-E063-9AFB-9660-C1E85F530FBC}"/>
              </a:ext>
            </a:extLst>
          </p:cNvPr>
          <p:cNvSpPr/>
          <p:nvPr/>
        </p:nvSpPr>
        <p:spPr>
          <a:xfrm>
            <a:off x="9184570" y="2764707"/>
            <a:ext cx="0" cy="1308735"/>
          </a:xfrm>
          <a:custGeom>
            <a:avLst/>
            <a:gdLst/>
            <a:ahLst/>
            <a:cxnLst/>
            <a:rect l="l" t="t" r="r" b="b"/>
            <a:pathLst>
              <a:path h="1308735">
                <a:moveTo>
                  <a:pt x="0" y="0"/>
                </a:moveTo>
                <a:lnTo>
                  <a:pt x="1" y="1308129"/>
                </a:lnTo>
              </a:path>
            </a:pathLst>
          </a:custGeom>
          <a:ln w="9525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22" name="object 40">
            <a:extLst>
              <a:ext uri="{FF2B5EF4-FFF2-40B4-BE49-F238E27FC236}">
                <a16:creationId xmlns:a16="http://schemas.microsoft.com/office/drawing/2014/main" id="{22F7F5BF-5F2D-8689-58C6-12D347678B88}"/>
              </a:ext>
            </a:extLst>
          </p:cNvPr>
          <p:cNvSpPr/>
          <p:nvPr/>
        </p:nvSpPr>
        <p:spPr>
          <a:xfrm>
            <a:off x="11078683" y="2732049"/>
            <a:ext cx="0" cy="1308735"/>
          </a:xfrm>
          <a:custGeom>
            <a:avLst/>
            <a:gdLst/>
            <a:ahLst/>
            <a:cxnLst/>
            <a:rect l="l" t="t" r="r" b="b"/>
            <a:pathLst>
              <a:path h="1308735">
                <a:moveTo>
                  <a:pt x="0" y="0"/>
                </a:moveTo>
                <a:lnTo>
                  <a:pt x="1" y="1308129"/>
                </a:lnTo>
              </a:path>
            </a:pathLst>
          </a:custGeom>
          <a:ln w="9525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0127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EEDFD-2A88-2A88-70F9-7D75342F0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99A3F4-889D-EB54-46CF-E453EF086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Contact</a:t>
            </a:r>
            <a:r>
              <a:rPr lang="it-IT" spc="-65" dirty="0"/>
              <a:t> </a:t>
            </a:r>
            <a:r>
              <a:rPr lang="it-IT" dirty="0"/>
              <a:t>point:</a:t>
            </a:r>
            <a:r>
              <a:rPr lang="it-IT" spc="-65" dirty="0"/>
              <a:t> </a:t>
            </a:r>
            <a:r>
              <a:rPr lang="it-IT" dirty="0"/>
              <a:t>segreteria</a:t>
            </a:r>
            <a:r>
              <a:rPr lang="it-IT" spc="-70" dirty="0"/>
              <a:t> </a:t>
            </a:r>
            <a:r>
              <a:rPr lang="it-IT" spc="-10" dirty="0"/>
              <a:t>didattica</a:t>
            </a:r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BE28D18-2889-DAAA-ABA7-88AEBC640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1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POLITECNICO DI MILANO</a:t>
            </a:r>
            <a:endParaRPr kumimoji="0" lang="it-IT" sz="700" b="1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785A23A-65AB-FE57-3A5B-B3E7DAC7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0" u="none" strike="noStrike" kern="1200" cap="none" spc="5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t>Scuola dell'Ingegneria Industriale e dell'Informazione​</a:t>
            </a:r>
            <a:endParaRPr kumimoji="0" lang="it-IT" sz="700" b="0" i="0" u="none" strike="noStrike" kern="1200" cap="none" spc="5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82A9474-475E-80BF-46E7-9CDE3FF40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35EEA2-8D42-4D46-95A6-66E65FDC5EB1}" type="slidenum">
              <a:rPr kumimoji="0" lang="it-IT" sz="700" b="0" i="0" u="none" strike="noStrike" kern="1200" cap="none" spc="50" normalizeH="0" baseline="0" noProof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it-IT" sz="700" b="0" i="0" u="none" strike="noStrike" kern="1200" cap="none" spc="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81E332C0-D376-D578-3E5F-E96DB13792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1648156"/>
            <a:ext cx="7049248" cy="4401771"/>
          </a:xfrm>
        </p:spPr>
        <p:txBody>
          <a:bodyPr/>
          <a:lstStyle/>
          <a:p>
            <a:pPr marL="12700" marR="5080">
              <a:lnSpc>
                <a:spcPct val="101800"/>
              </a:lnSpc>
              <a:spcBef>
                <a:spcPts val="50"/>
              </a:spcBef>
              <a:tabLst>
                <a:tab pos="460375" algn="l"/>
                <a:tab pos="2105025" algn="l"/>
                <a:tab pos="3237230" algn="l"/>
                <a:tab pos="3980815" algn="l"/>
                <a:tab pos="5174615" algn="l"/>
              </a:tabLst>
            </a:pPr>
            <a:r>
              <a:rPr lang="it-IT" sz="1800" spc="-25" dirty="0">
                <a:latin typeface="+mj-lt"/>
                <a:cs typeface="Arial MT"/>
              </a:rPr>
              <a:t>Le </a:t>
            </a:r>
            <a:r>
              <a:rPr lang="it-IT" sz="1800" spc="-10" dirty="0">
                <a:latin typeface="+mj-lt"/>
                <a:cs typeface="Arial MT"/>
              </a:rPr>
              <a:t>informazioni generali </a:t>
            </a:r>
            <a:r>
              <a:rPr lang="it-IT" sz="1800" spc="-20" dirty="0">
                <a:latin typeface="+mj-lt"/>
                <a:cs typeface="Arial MT"/>
              </a:rPr>
              <a:t>sono </a:t>
            </a:r>
            <a:r>
              <a:rPr lang="it-IT" sz="1800" spc="-10" dirty="0">
                <a:latin typeface="+mj-lt"/>
                <a:cs typeface="Arial MT"/>
              </a:rPr>
              <a:t>reperibili </a:t>
            </a:r>
            <a:r>
              <a:rPr lang="it-IT" sz="1800" spc="-25" dirty="0">
                <a:latin typeface="+mj-lt"/>
                <a:cs typeface="Arial MT"/>
              </a:rPr>
              <a:t>al </a:t>
            </a:r>
            <a:r>
              <a:rPr lang="it-IT" sz="1800" spc="-10" dirty="0">
                <a:latin typeface="+mj-lt"/>
                <a:cs typeface="Arial MT"/>
              </a:rPr>
              <a:t>link:</a:t>
            </a:r>
            <a:endParaRPr lang="it-IT" sz="1800" dirty="0">
              <a:latin typeface="+mj-lt"/>
              <a:cs typeface="Arial MT"/>
            </a:endParaRPr>
          </a:p>
          <a:p>
            <a:r>
              <a:rPr lang="it-IT" sz="1800" u="sng" dirty="0">
                <a:solidFill>
                  <a:srgbClr val="0078D7"/>
                </a:solidFill>
                <a:latin typeface="+mj-lt"/>
                <a:cs typeface="Arial" panose="020B0604020202020204" pitchFamily="34" charset="0"/>
                <a:hlinkClick r:id="rId2" tooltip="https://management-eng.polimi.it/laurea/prova-finale/"/>
              </a:rPr>
              <a:t>https://management-eng.polimi.it/laurea/prova-finale/</a:t>
            </a:r>
            <a:endParaRPr lang="it-IT" sz="1800" u="sng" dirty="0">
              <a:solidFill>
                <a:srgbClr val="0078D7"/>
              </a:solidFill>
              <a:latin typeface="+mj-lt"/>
              <a:cs typeface="Arial" panose="020B0604020202020204" pitchFamily="34" charset="0"/>
            </a:endParaRPr>
          </a:p>
          <a:p>
            <a:pPr marL="12700" marR="1419860">
              <a:lnSpc>
                <a:spcPct val="102699"/>
              </a:lnSpc>
              <a:spcBef>
                <a:spcPts val="385"/>
              </a:spcBef>
            </a:pPr>
            <a:endParaRPr lang="it-IT" sz="1800" u="heavy" spc="-10" dirty="0">
              <a:uFill>
                <a:solidFill>
                  <a:srgbClr val="0000FF"/>
                </a:solidFill>
              </a:uFill>
              <a:latin typeface="+mj-lt"/>
              <a:cs typeface="Arial MT"/>
            </a:endParaRPr>
          </a:p>
          <a:p>
            <a:pPr marL="12700" marR="1419860">
              <a:lnSpc>
                <a:spcPct val="102699"/>
              </a:lnSpc>
              <a:spcBef>
                <a:spcPts val="385"/>
              </a:spcBef>
            </a:pPr>
            <a:r>
              <a:rPr lang="it-IT" sz="1800" dirty="0">
                <a:latin typeface="+mj-lt"/>
                <a:cs typeface="Arial MT"/>
              </a:rPr>
              <a:t>Per informazioni più specifiche si invita a scrivere a:</a:t>
            </a:r>
          </a:p>
          <a:p>
            <a:pPr algn="just"/>
            <a:r>
              <a:rPr lang="it-IT" sz="1800" dirty="0">
                <a:latin typeface="+mj-lt"/>
                <a:hlinkClick r:id="rId3"/>
              </a:rPr>
              <a:t>management-engineering@polimi.</a:t>
            </a:r>
            <a:r>
              <a:rPr lang="it-IT" sz="1800">
                <a:latin typeface="+mj-lt"/>
                <a:hlinkClick r:id="rId3"/>
              </a:rPr>
              <a:t>it</a:t>
            </a:r>
            <a:r>
              <a:rPr lang="it-IT" sz="1800">
                <a:latin typeface="+mj-lt"/>
              </a:rPr>
              <a:t> </a:t>
            </a:r>
            <a:endParaRPr lang="it-IT" sz="1800" dirty="0">
              <a:latin typeface="+mj-lt"/>
            </a:endParaRPr>
          </a:p>
          <a:p>
            <a:pPr marL="12700" marR="1419860">
              <a:lnSpc>
                <a:spcPct val="102699"/>
              </a:lnSpc>
              <a:spcBef>
                <a:spcPts val="385"/>
              </a:spcBef>
            </a:pPr>
            <a:endParaRPr lang="it-IT" sz="1800" dirty="0">
              <a:cs typeface="Arial MT"/>
            </a:endParaRPr>
          </a:p>
        </p:txBody>
      </p:sp>
      <p:pic>
        <p:nvPicPr>
          <p:cNvPr id="7" name="object 5">
            <a:extLst>
              <a:ext uri="{FF2B5EF4-FFF2-40B4-BE49-F238E27FC236}">
                <a16:creationId xmlns:a16="http://schemas.microsoft.com/office/drawing/2014/main" id="{D2CF4860-4A66-0390-86D0-CE2EEF0C390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30515" y="1648156"/>
            <a:ext cx="5488897" cy="317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128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E6C89-6A00-9A5B-B3E4-AA1124122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606DA23-4E3F-2A9D-8373-B02237A58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Agenda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99E32BC-6A74-59CB-33FD-F54E8BEE2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955A181-B5CB-459E-3875-EB94A94BD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Scuola dell'Ingegneria Industriale e dell'Informazione​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32FEADC-FD0A-4179-23E0-1284ABE27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22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5C1ACC80-2467-4E39-D85B-6F8C2495DA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469265" indent="-456565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469265" algn="l"/>
              </a:tabLst>
            </a:pPr>
            <a:r>
              <a:rPr lang="it-IT" dirty="0">
                <a:solidFill>
                  <a:srgbClr val="102C53"/>
                </a:solidFill>
              </a:rPr>
              <a:t>Il Project Work: cos’è e come funziona</a:t>
            </a:r>
          </a:p>
          <a:p>
            <a:pPr marL="469265" indent="-456565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469265" algn="l"/>
              </a:tabLst>
            </a:pPr>
            <a:endParaRPr lang="it-IT" spc="-10" dirty="0">
              <a:solidFill>
                <a:srgbClr val="102C53"/>
              </a:solidFill>
            </a:endParaRPr>
          </a:p>
          <a:p>
            <a:pPr marL="469265" indent="-456565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</a:tabLst>
            </a:pPr>
            <a:r>
              <a:rPr lang="it-IT" dirty="0">
                <a:solidFill>
                  <a:srgbClr val="102C53"/>
                </a:solidFill>
              </a:rPr>
              <a:t>Survey preferenze e prossime scadenze</a:t>
            </a:r>
          </a:p>
          <a:p>
            <a:pPr marL="469265" indent="-456565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469265" algn="l"/>
              </a:tabLst>
            </a:pPr>
            <a:endParaRPr lang="it-IT" spc="-10" dirty="0">
              <a:solidFill>
                <a:srgbClr val="102C53"/>
              </a:solidFill>
            </a:endParaRPr>
          </a:p>
          <a:p>
            <a:pPr marL="469265" indent="-456565">
              <a:lnSpc>
                <a:spcPct val="100000"/>
              </a:lnSpc>
              <a:spcBef>
                <a:spcPts val="555"/>
              </a:spcBef>
              <a:buAutoNum type="arabicPeriod"/>
              <a:tabLst>
                <a:tab pos="469265" algn="l"/>
              </a:tabLst>
            </a:pPr>
            <a:r>
              <a:rPr lang="it-IT" dirty="0">
                <a:solidFill>
                  <a:srgbClr val="102C53"/>
                </a:solidFill>
              </a:rPr>
              <a:t>Avvio, svolgimento e chiusura del PW</a:t>
            </a:r>
          </a:p>
          <a:p>
            <a:pPr marL="469265" indent="-456565">
              <a:lnSpc>
                <a:spcPct val="100000"/>
              </a:lnSpc>
              <a:spcBef>
                <a:spcPts val="555"/>
              </a:spcBef>
              <a:buAutoNum type="arabicPeriod"/>
              <a:tabLst>
                <a:tab pos="469265" algn="l"/>
              </a:tabLst>
            </a:pPr>
            <a:endParaRPr lang="it-IT" spc="-10" dirty="0">
              <a:solidFill>
                <a:srgbClr val="102C53"/>
              </a:solidFill>
            </a:endParaRPr>
          </a:p>
          <a:p>
            <a:pPr marL="469265" indent="-456565">
              <a:lnSpc>
                <a:spcPct val="100000"/>
              </a:lnSpc>
              <a:spcBef>
                <a:spcPts val="455"/>
              </a:spcBef>
              <a:buAutoNum type="arabicPeriod"/>
              <a:tabLst>
                <a:tab pos="469265" algn="l"/>
              </a:tabLst>
            </a:pPr>
            <a:r>
              <a:rPr lang="it-IT" sz="2400" spc="-25" dirty="0">
                <a:solidFill>
                  <a:srgbClr val="102C53"/>
                </a:solidFill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4269352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AE4F85-264B-4566-A95C-D1FD7A57A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Grazie per l’attenzione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D797D0E-5ECA-4024-80FB-841635BFC6C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49013" y="39688"/>
            <a:ext cx="104298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35EEA2-8D42-4D46-95A6-66E65FDC5EB1}" type="slidenum">
              <a:rPr kumimoji="0" lang="it-IT" sz="700" b="0" i="0" u="none" strike="noStrike" kern="1200" cap="none" spc="50" normalizeH="0" baseline="0" noProof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anrop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it-IT" sz="700" b="0" i="0" u="none" strike="noStrike" kern="1200" cap="none" spc="5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anro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4373224"/>
      </p:ext>
    </p:extLst>
  </p:cSld>
  <p:clrMapOvr>
    <a:masterClrMapping/>
  </p:clrMapOvr>
</p:sld>
</file>

<file path=ppt/theme/theme1.xml><?xml version="1.0" encoding="utf-8"?>
<a:theme xmlns:a="http://schemas.openxmlformats.org/drawingml/2006/main" name="Interni">
  <a:themeElements>
    <a:clrScheme name="S_ingindinf">
      <a:dk1>
        <a:srgbClr val="000000"/>
      </a:dk1>
      <a:lt1>
        <a:srgbClr val="FFFFFF"/>
      </a:lt1>
      <a:dk2>
        <a:srgbClr val="102C53"/>
      </a:dk2>
      <a:lt2>
        <a:srgbClr val="FFFFFF"/>
      </a:lt2>
      <a:accent1>
        <a:srgbClr val="102C53"/>
      </a:accent1>
      <a:accent2>
        <a:srgbClr val="0BA4FF"/>
      </a:accent2>
      <a:accent3>
        <a:srgbClr val="6CC8FF"/>
      </a:accent3>
      <a:accent4>
        <a:srgbClr val="9DDAFF"/>
      </a:accent4>
      <a:accent5>
        <a:srgbClr val="CEECFE"/>
      </a:accent5>
      <a:accent6>
        <a:srgbClr val="F3F3F3"/>
      </a:accent6>
      <a:hlink>
        <a:srgbClr val="0000FF"/>
      </a:hlink>
      <a:folHlink>
        <a:srgbClr val="28C8F0"/>
      </a:folHlink>
    </a:clrScheme>
    <a:fontScheme name="caratteri tema manrope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manrope_2024_regular" id="{AF503DD6-45CC-4FD9-A316-7E3073ACAABC}" vid="{376A186E-ACA5-4725-B103-CB5852E20BBA}"/>
    </a:ext>
  </a:extLst>
</a:theme>
</file>

<file path=ppt/theme/theme2.xml><?xml version="1.0" encoding="utf-8"?>
<a:theme xmlns:a="http://schemas.openxmlformats.org/drawingml/2006/main" name="Cover">
  <a:themeElements>
    <a:clrScheme name="S_ingindinf">
      <a:dk1>
        <a:srgbClr val="000000"/>
      </a:dk1>
      <a:lt1>
        <a:srgbClr val="FFFFFF"/>
      </a:lt1>
      <a:dk2>
        <a:srgbClr val="102C53"/>
      </a:dk2>
      <a:lt2>
        <a:srgbClr val="FFFFFF"/>
      </a:lt2>
      <a:accent1>
        <a:srgbClr val="102C53"/>
      </a:accent1>
      <a:accent2>
        <a:srgbClr val="0BA4FF"/>
      </a:accent2>
      <a:accent3>
        <a:srgbClr val="6CC8FF"/>
      </a:accent3>
      <a:accent4>
        <a:srgbClr val="9DDAFF"/>
      </a:accent4>
      <a:accent5>
        <a:srgbClr val="CEECFE"/>
      </a:accent5>
      <a:accent6>
        <a:srgbClr val="F3F3F3"/>
      </a:accent6>
      <a:hlink>
        <a:srgbClr val="0000FF"/>
      </a:hlink>
      <a:folHlink>
        <a:srgbClr val="28C8F0"/>
      </a:folHlink>
    </a:clrScheme>
    <a:fontScheme name="caratteri tema manrope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manrope_2024_regular" id="{AF503DD6-45CC-4FD9-A316-7E3073ACAABC}" vid="{376A186E-ACA5-4725-B103-CB5852E20BBA}"/>
    </a:ext>
  </a:extLst>
</a:theme>
</file>

<file path=ppt/theme/theme3.xml><?xml version="1.0" encoding="utf-8"?>
<a:theme xmlns:a="http://schemas.openxmlformats.org/drawingml/2006/main" name="1_Cover">
  <a:themeElements>
    <a:clrScheme name="DIG">
      <a:dk1>
        <a:srgbClr val="000000"/>
      </a:dk1>
      <a:lt1>
        <a:srgbClr val="FFFFFF"/>
      </a:lt1>
      <a:dk2>
        <a:srgbClr val="102C53"/>
      </a:dk2>
      <a:lt2>
        <a:srgbClr val="FFFFFF"/>
      </a:lt2>
      <a:accent1>
        <a:srgbClr val="6C98BE"/>
      </a:accent1>
      <a:accent2>
        <a:srgbClr val="A6C1D8"/>
      </a:accent2>
      <a:accent3>
        <a:srgbClr val="C4D5E5"/>
      </a:accent3>
      <a:accent4>
        <a:srgbClr val="E1EAF2"/>
      </a:accent4>
      <a:accent5>
        <a:srgbClr val="44729A"/>
      </a:accent5>
      <a:accent6>
        <a:srgbClr val="F3F3F3"/>
      </a:accent6>
      <a:hlink>
        <a:srgbClr val="0000FF"/>
      </a:hlink>
      <a:folHlink>
        <a:srgbClr val="28C8F0"/>
      </a:folHlink>
    </a:clrScheme>
    <a:fontScheme name="caratteri tema manrope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manrope_2024_regular" id="{AF503DD6-45CC-4FD9-A316-7E3073ACAABC}" vid="{376A186E-ACA5-4725-B103-CB5852E20BB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3E30A9E-1632-584B-9F2C-7E7C3B6DD700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2dac20cb-018c-411c-ac3c-196410a8b444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67a0ed1-ce57-490c-8ec0-02492aaffc6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AF3AF024BB8C54B9D476AC0CC22F269" ma:contentTypeVersion="15" ma:contentTypeDescription="Creare un nuovo documento." ma:contentTypeScope="" ma:versionID="8888dcd36c882b78bd0151f651ea5b21">
  <xsd:schema xmlns:xsd="http://www.w3.org/2001/XMLSchema" xmlns:xs="http://www.w3.org/2001/XMLSchema" xmlns:p="http://schemas.microsoft.com/office/2006/metadata/properties" xmlns:ns3="467a0ed1-ce57-490c-8ec0-02492aaffc66" xmlns:ns4="31bfb4d8-740a-4bd4-8d2a-223a8f0584e3" targetNamespace="http://schemas.microsoft.com/office/2006/metadata/properties" ma:root="true" ma:fieldsID="408c093b50b82c97443644e25fefdfe0" ns3:_="" ns4:_="">
    <xsd:import namespace="467a0ed1-ce57-490c-8ec0-02492aaffc66"/>
    <xsd:import namespace="31bfb4d8-740a-4bd4-8d2a-223a8f0584e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DateTaken" minOccurs="0"/>
                <xsd:element ref="ns3:MediaLengthInSecond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a0ed1-ce57-490c-8ec0-02492aaffc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bfb4d8-740a-4bd4-8d2a-223a8f0584e3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00933D-AE30-4DEF-B567-F48363BEEA7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5785A3D-3713-4F31-A7D3-CBA562EDC5DF}">
  <ds:schemaRefs>
    <ds:schemaRef ds:uri="http://www.w3.org/XML/1998/namespace"/>
    <ds:schemaRef ds:uri="http://schemas.microsoft.com/office/2006/metadata/properties"/>
    <ds:schemaRef ds:uri="http://purl.org/dc/elements/1.1/"/>
    <ds:schemaRef ds:uri="467a0ed1-ce57-490c-8ec0-02492aaffc66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31bfb4d8-740a-4bd4-8d2a-223a8f0584e3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BA09BDB-EE00-4A8C-ABE8-6DD4B15E90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7a0ed1-ce57-490c-8ec0-02492aaffc66"/>
    <ds:schemaRef ds:uri="31bfb4d8-740a-4bd4-8d2a-223a8f0584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ppt_manrope_2024_regular</Template>
  <TotalTime>862</TotalTime>
  <Words>2056</Words>
  <Application>Microsoft Office PowerPoint</Application>
  <PresentationFormat>Widescreen</PresentationFormat>
  <Paragraphs>295</Paragraphs>
  <Slides>23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23</vt:i4>
      </vt:variant>
    </vt:vector>
  </HeadingPairs>
  <TitlesOfParts>
    <vt:vector size="31" baseType="lpstr">
      <vt:lpstr>Manrope</vt:lpstr>
      <vt:lpstr>Calibri</vt:lpstr>
      <vt:lpstr>Trebuchet MS</vt:lpstr>
      <vt:lpstr>Arial MT</vt:lpstr>
      <vt:lpstr>Arial</vt:lpstr>
      <vt:lpstr>Interni</vt:lpstr>
      <vt:lpstr>Cover</vt:lpstr>
      <vt:lpstr>1_Cover</vt:lpstr>
      <vt:lpstr>Kick-off Project Work </vt:lpstr>
      <vt:lpstr>Agenda</vt:lpstr>
      <vt:lpstr>Un progetto congiunto: CCS gestionale + Career Service + AlumniPolimi</vt:lpstr>
      <vt:lpstr>I Mentor per i Project Work</vt:lpstr>
      <vt:lpstr>Project Work: impostazione</vt:lpstr>
      <vt:lpstr>Project Work: impostazione</vt:lpstr>
      <vt:lpstr>Project work: organizzazione</vt:lpstr>
      <vt:lpstr>Agenda</vt:lpstr>
      <vt:lpstr>Survey preferenze PW: cosa ti chiediamo</vt:lpstr>
      <vt:lpstr>Le prossime scadenze</vt:lpstr>
      <vt:lpstr>Agenda</vt:lpstr>
      <vt:lpstr>Il processo «lato studente»: avvio del PW</vt:lpstr>
      <vt:lpstr>Il processo «lato studente»: avvio del PW</vt:lpstr>
      <vt:lpstr>Il processo «lato studente»: avvio del PW</vt:lpstr>
      <vt:lpstr>Azioni richieste</vt:lpstr>
      <vt:lpstr>Esame finale: FAC SIMILE relazione finale (tesina) per i PW</vt:lpstr>
      <vt:lpstr>Il processo «lato studente»</vt:lpstr>
      <vt:lpstr>Iscrizione esame finale</vt:lpstr>
      <vt:lpstr>PW: tempistiche</vt:lpstr>
      <vt:lpstr>PW: tempistiche Luglio 2027</vt:lpstr>
      <vt:lpstr>Contact point: segreteria didattica</vt:lpstr>
      <vt:lpstr>Agenda</vt:lpstr>
      <vt:lpstr>Grazie per l’attenzione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Camilla Ghironi</dc:creator>
  <cp:lastModifiedBy>Paola Senna</cp:lastModifiedBy>
  <cp:revision>318</cp:revision>
  <dcterms:created xsi:type="dcterms:W3CDTF">2024-06-28T15:03:44Z</dcterms:created>
  <dcterms:modified xsi:type="dcterms:W3CDTF">2026-10-07T08:32:01Z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0x0101002AF3AF024BB8C54B9D476AC0CC22F269</vt:lpwstr>
  </property>
</Properties>
</file>